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308" r:id="rId6"/>
    <p:sldId id="309" r:id="rId7"/>
    <p:sldId id="310" r:id="rId8"/>
    <p:sldId id="311" r:id="rId9"/>
    <p:sldId id="312" r:id="rId10"/>
    <p:sldId id="313" r:id="rId11"/>
    <p:sldId id="314" r:id="rId12"/>
    <p:sldId id="315" r:id="rId13"/>
    <p:sldId id="316" r:id="rId14"/>
    <p:sldId id="317" r:id="rId15"/>
    <p:sldId id="318" r:id="rId16"/>
    <p:sldId id="319" r:id="rId17"/>
    <p:sldId id="320" r:id="rId18"/>
    <p:sldId id="321" r:id="rId19"/>
    <p:sldId id="322" r:id="rId20"/>
    <p:sldId id="323" r:id="rId21"/>
    <p:sldId id="324" r:id="rId22"/>
    <p:sldId id="325" r:id="rId23"/>
    <p:sldId id="326" r:id="rId24"/>
    <p:sldId id="327" r:id="rId25"/>
    <p:sldId id="328" r:id="rId26"/>
    <p:sldId id="330" r:id="rId27"/>
    <p:sldId id="331" r:id="rId28"/>
    <p:sldId id="332" r:id="rId29"/>
    <p:sldId id="333"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93E386F-8560-4A9E-92A3-2AB00C64DFF9}" v="40" dt="2022-09-28T18:13:55.7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4" d="100"/>
          <a:sy n="74" d="100"/>
        </p:scale>
        <p:origin x="37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hush_khatri@outlook.com" userId="1a4e4968c6f8f2a4" providerId="LiveId" clId="{E93E386F-8560-4A9E-92A3-2AB00C64DFF9}"/>
    <pc:docChg chg="custSel addSld delSld modSld">
      <pc:chgData name="khush_khatri@outlook.com" userId="1a4e4968c6f8f2a4" providerId="LiveId" clId="{E93E386F-8560-4A9E-92A3-2AB00C64DFF9}" dt="2022-09-28T18:18:59.893" v="3348" actId="20577"/>
      <pc:docMkLst>
        <pc:docMk/>
      </pc:docMkLst>
      <pc:sldChg chg="modSp mod">
        <pc:chgData name="khush_khatri@outlook.com" userId="1a4e4968c6f8f2a4" providerId="LiveId" clId="{E93E386F-8560-4A9E-92A3-2AB00C64DFF9}" dt="2022-09-28T16:53:37.351" v="124" actId="1076"/>
        <pc:sldMkLst>
          <pc:docMk/>
          <pc:sldMk cId="265522590" sldId="308"/>
        </pc:sldMkLst>
        <pc:spChg chg="mod">
          <ac:chgData name="khush_khatri@outlook.com" userId="1a4e4968c6f8f2a4" providerId="LiveId" clId="{E93E386F-8560-4A9E-92A3-2AB00C64DFF9}" dt="2022-09-28T16:52:25.221" v="118" actId="14100"/>
          <ac:spMkLst>
            <pc:docMk/>
            <pc:sldMk cId="265522590" sldId="308"/>
            <ac:spMk id="2" creationId="{66A47F5C-50EC-416A-AE8C-6F6BB4225673}"/>
          </ac:spMkLst>
        </pc:spChg>
        <pc:spChg chg="mod">
          <ac:chgData name="khush_khatri@outlook.com" userId="1a4e4968c6f8f2a4" providerId="LiveId" clId="{E93E386F-8560-4A9E-92A3-2AB00C64DFF9}" dt="2022-09-28T16:53:18.332" v="121" actId="2711"/>
          <ac:spMkLst>
            <pc:docMk/>
            <pc:sldMk cId="265522590" sldId="308"/>
            <ac:spMk id="3" creationId="{C97CCCEB-2E16-F0AF-030E-117904E97C1B}"/>
          </ac:spMkLst>
        </pc:spChg>
        <pc:graphicFrameChg chg="mod">
          <ac:chgData name="khush_khatri@outlook.com" userId="1a4e4968c6f8f2a4" providerId="LiveId" clId="{E93E386F-8560-4A9E-92A3-2AB00C64DFF9}" dt="2022-09-28T16:53:37.351" v="124" actId="1076"/>
          <ac:graphicFrameMkLst>
            <pc:docMk/>
            <pc:sldMk cId="265522590" sldId="308"/>
            <ac:graphicFrameMk id="4" creationId="{59F5A1AC-D08D-42AE-B94A-1CAFB517D846}"/>
          </ac:graphicFrameMkLst>
        </pc:graphicFrameChg>
      </pc:sldChg>
      <pc:sldChg chg="modSp mod">
        <pc:chgData name="khush_khatri@outlook.com" userId="1a4e4968c6f8f2a4" providerId="LiveId" clId="{E93E386F-8560-4A9E-92A3-2AB00C64DFF9}" dt="2022-09-28T16:51:01.698" v="26" actId="20577"/>
        <pc:sldMkLst>
          <pc:docMk/>
          <pc:sldMk cId="2360234860" sldId="310"/>
        </pc:sldMkLst>
        <pc:spChg chg="mod">
          <ac:chgData name="khush_khatri@outlook.com" userId="1a4e4968c6f8f2a4" providerId="LiveId" clId="{E93E386F-8560-4A9E-92A3-2AB00C64DFF9}" dt="2022-09-28T16:51:01.698" v="26" actId="20577"/>
          <ac:spMkLst>
            <pc:docMk/>
            <pc:sldMk cId="2360234860" sldId="310"/>
            <ac:spMk id="2" creationId="{CCE0F625-3A31-EA71-3DB1-DE1D9894058A}"/>
          </ac:spMkLst>
        </pc:spChg>
      </pc:sldChg>
      <pc:sldChg chg="addSp delSp modSp new mod">
        <pc:chgData name="khush_khatri@outlook.com" userId="1a4e4968c6f8f2a4" providerId="LiveId" clId="{E93E386F-8560-4A9E-92A3-2AB00C64DFF9}" dt="2022-09-28T16:54:38.993" v="132"/>
        <pc:sldMkLst>
          <pc:docMk/>
          <pc:sldMk cId="1338956104" sldId="311"/>
        </pc:sldMkLst>
        <pc:spChg chg="mod">
          <ac:chgData name="khush_khatri@outlook.com" userId="1a4e4968c6f8f2a4" providerId="LiveId" clId="{E93E386F-8560-4A9E-92A3-2AB00C64DFF9}" dt="2022-09-28T16:51:14.613" v="41" actId="20577"/>
          <ac:spMkLst>
            <pc:docMk/>
            <pc:sldMk cId="1338956104" sldId="311"/>
            <ac:spMk id="2" creationId="{3B3168A7-2F4C-A42E-37A9-C723CC6A23A4}"/>
          </ac:spMkLst>
        </pc:spChg>
        <pc:spChg chg="mod">
          <ac:chgData name="khush_khatri@outlook.com" userId="1a4e4968c6f8f2a4" providerId="LiveId" clId="{E93E386F-8560-4A9E-92A3-2AB00C64DFF9}" dt="2022-09-28T16:54:30.833" v="129" actId="2711"/>
          <ac:spMkLst>
            <pc:docMk/>
            <pc:sldMk cId="1338956104" sldId="311"/>
            <ac:spMk id="3" creationId="{68A4FC7B-57AA-2933-BCB9-D0C74C488F5C}"/>
          </ac:spMkLst>
        </pc:spChg>
        <pc:spChg chg="add del mod">
          <ac:chgData name="khush_khatri@outlook.com" userId="1a4e4968c6f8f2a4" providerId="LiveId" clId="{E93E386F-8560-4A9E-92A3-2AB00C64DFF9}" dt="2022-09-28T16:54:38.993" v="132"/>
          <ac:spMkLst>
            <pc:docMk/>
            <pc:sldMk cId="1338956104" sldId="311"/>
            <ac:spMk id="5" creationId="{DB8BA4E6-A79B-44E9-57B9-4AB8DF7792FA}"/>
          </ac:spMkLst>
        </pc:spChg>
      </pc:sldChg>
      <pc:sldChg chg="modSp new mod">
        <pc:chgData name="khush_khatri@outlook.com" userId="1a4e4968c6f8f2a4" providerId="LiveId" clId="{E93E386F-8560-4A9E-92A3-2AB00C64DFF9}" dt="2022-09-28T17:12:40.242" v="497" actId="20577"/>
        <pc:sldMkLst>
          <pc:docMk/>
          <pc:sldMk cId="1475070105" sldId="312"/>
        </pc:sldMkLst>
        <pc:spChg chg="mod">
          <ac:chgData name="khush_khatri@outlook.com" userId="1a4e4968c6f8f2a4" providerId="LiveId" clId="{E93E386F-8560-4A9E-92A3-2AB00C64DFF9}" dt="2022-09-28T16:55:04.402" v="145" actId="20577"/>
          <ac:spMkLst>
            <pc:docMk/>
            <pc:sldMk cId="1475070105" sldId="312"/>
            <ac:spMk id="2" creationId="{B0B659A2-A362-A6B0-175A-224D59C1B68B}"/>
          </ac:spMkLst>
        </pc:spChg>
        <pc:spChg chg="mod">
          <ac:chgData name="khush_khatri@outlook.com" userId="1a4e4968c6f8f2a4" providerId="LiveId" clId="{E93E386F-8560-4A9E-92A3-2AB00C64DFF9}" dt="2022-09-28T17:12:40.242" v="497" actId="20577"/>
          <ac:spMkLst>
            <pc:docMk/>
            <pc:sldMk cId="1475070105" sldId="312"/>
            <ac:spMk id="3" creationId="{3D384B12-6E68-B80A-97C1-FA5ECB27B139}"/>
          </ac:spMkLst>
        </pc:spChg>
      </pc:sldChg>
      <pc:sldChg chg="addSp modSp new mod">
        <pc:chgData name="khush_khatri@outlook.com" userId="1a4e4968c6f8f2a4" providerId="LiveId" clId="{E93E386F-8560-4A9E-92A3-2AB00C64DFF9}" dt="2022-09-28T17:17:36.860" v="917" actId="14100"/>
        <pc:sldMkLst>
          <pc:docMk/>
          <pc:sldMk cId="1405041069" sldId="313"/>
        </pc:sldMkLst>
        <pc:spChg chg="mod">
          <ac:chgData name="khush_khatri@outlook.com" userId="1a4e4968c6f8f2a4" providerId="LiveId" clId="{E93E386F-8560-4A9E-92A3-2AB00C64DFF9}" dt="2022-09-28T17:13:01.456" v="525" actId="20577"/>
          <ac:spMkLst>
            <pc:docMk/>
            <pc:sldMk cId="1405041069" sldId="313"/>
            <ac:spMk id="2" creationId="{3E86D75D-E5A1-9CB3-6A2C-4546D88AB2BB}"/>
          </ac:spMkLst>
        </pc:spChg>
        <pc:spChg chg="mod">
          <ac:chgData name="khush_khatri@outlook.com" userId="1a4e4968c6f8f2a4" providerId="LiveId" clId="{E93E386F-8560-4A9E-92A3-2AB00C64DFF9}" dt="2022-09-28T17:17:30.129" v="916" actId="20577"/>
          <ac:spMkLst>
            <pc:docMk/>
            <pc:sldMk cId="1405041069" sldId="313"/>
            <ac:spMk id="3" creationId="{C776B5D7-BFEB-7035-2BEC-9FBC06844944}"/>
          </ac:spMkLst>
        </pc:spChg>
        <pc:picChg chg="add mod">
          <ac:chgData name="khush_khatri@outlook.com" userId="1a4e4968c6f8f2a4" providerId="LiveId" clId="{E93E386F-8560-4A9E-92A3-2AB00C64DFF9}" dt="2022-09-28T17:17:36.860" v="917" actId="14100"/>
          <ac:picMkLst>
            <pc:docMk/>
            <pc:sldMk cId="1405041069" sldId="313"/>
            <ac:picMk id="4" creationId="{AE697817-FA0E-254B-E246-87120608DB12}"/>
          </ac:picMkLst>
        </pc:picChg>
      </pc:sldChg>
      <pc:sldChg chg="addSp modSp new mod">
        <pc:chgData name="khush_khatri@outlook.com" userId="1a4e4968c6f8f2a4" providerId="LiveId" clId="{E93E386F-8560-4A9E-92A3-2AB00C64DFF9}" dt="2022-09-28T17:18:57.975" v="982" actId="20577"/>
        <pc:sldMkLst>
          <pc:docMk/>
          <pc:sldMk cId="1988603783" sldId="314"/>
        </pc:sldMkLst>
        <pc:spChg chg="add mod">
          <ac:chgData name="khush_khatri@outlook.com" userId="1a4e4968c6f8f2a4" providerId="LiveId" clId="{E93E386F-8560-4A9E-92A3-2AB00C64DFF9}" dt="2022-09-28T17:18:57.975" v="982" actId="20577"/>
          <ac:spMkLst>
            <pc:docMk/>
            <pc:sldMk cId="1988603783" sldId="314"/>
            <ac:spMk id="4" creationId="{A8F9CF23-635F-43B9-DB07-DDB5224E8E7F}"/>
          </ac:spMkLst>
        </pc:spChg>
        <pc:picChg chg="add mod">
          <ac:chgData name="khush_khatri@outlook.com" userId="1a4e4968c6f8f2a4" providerId="LiveId" clId="{E93E386F-8560-4A9E-92A3-2AB00C64DFF9}" dt="2022-09-28T17:15:49.751" v="739" actId="1076"/>
          <ac:picMkLst>
            <pc:docMk/>
            <pc:sldMk cId="1988603783" sldId="314"/>
            <ac:picMk id="2" creationId="{64C6B4C2-A96A-8B71-6902-CE1FCAA9C72E}"/>
          </ac:picMkLst>
        </pc:picChg>
        <pc:picChg chg="add mod">
          <ac:chgData name="khush_khatri@outlook.com" userId="1a4e4968c6f8f2a4" providerId="LiveId" clId="{E93E386F-8560-4A9E-92A3-2AB00C64DFF9}" dt="2022-09-28T17:17:56.753" v="919" actId="1076"/>
          <ac:picMkLst>
            <pc:docMk/>
            <pc:sldMk cId="1988603783" sldId="314"/>
            <ac:picMk id="3" creationId="{8A0C9C82-3588-8EC5-F5CD-291FC86339F7}"/>
          </ac:picMkLst>
        </pc:picChg>
      </pc:sldChg>
      <pc:sldChg chg="addSp modSp new mod">
        <pc:chgData name="khush_khatri@outlook.com" userId="1a4e4968c6f8f2a4" providerId="LiveId" clId="{E93E386F-8560-4A9E-92A3-2AB00C64DFF9}" dt="2022-09-28T17:22:34.560" v="1140" actId="20577"/>
        <pc:sldMkLst>
          <pc:docMk/>
          <pc:sldMk cId="1770151765" sldId="315"/>
        </pc:sldMkLst>
        <pc:spChg chg="add mod">
          <ac:chgData name="khush_khatri@outlook.com" userId="1a4e4968c6f8f2a4" providerId="LiveId" clId="{E93E386F-8560-4A9E-92A3-2AB00C64DFF9}" dt="2022-09-28T17:22:34.560" v="1140" actId="20577"/>
          <ac:spMkLst>
            <pc:docMk/>
            <pc:sldMk cId="1770151765" sldId="315"/>
            <ac:spMk id="4" creationId="{65828443-B3C7-C7EC-D8B6-64548004C5B4}"/>
          </ac:spMkLst>
        </pc:spChg>
        <pc:picChg chg="add mod">
          <ac:chgData name="khush_khatri@outlook.com" userId="1a4e4968c6f8f2a4" providerId="LiveId" clId="{E93E386F-8560-4A9E-92A3-2AB00C64DFF9}" dt="2022-09-28T17:19:25.928" v="985" actId="1076"/>
          <ac:picMkLst>
            <pc:docMk/>
            <pc:sldMk cId="1770151765" sldId="315"/>
            <ac:picMk id="2" creationId="{CDD26E92-F503-72C4-AC83-64363A272DCC}"/>
          </ac:picMkLst>
        </pc:picChg>
        <pc:picChg chg="add mod">
          <ac:chgData name="khush_khatri@outlook.com" userId="1a4e4968c6f8f2a4" providerId="LiveId" clId="{E93E386F-8560-4A9E-92A3-2AB00C64DFF9}" dt="2022-09-28T17:19:45.283" v="988" actId="14100"/>
          <ac:picMkLst>
            <pc:docMk/>
            <pc:sldMk cId="1770151765" sldId="315"/>
            <ac:picMk id="3" creationId="{1D72A06D-77B6-CD60-A136-D302B94B07BB}"/>
          </ac:picMkLst>
        </pc:picChg>
      </pc:sldChg>
      <pc:sldChg chg="addSp modSp new mod">
        <pc:chgData name="khush_khatri@outlook.com" userId="1a4e4968c6f8f2a4" providerId="LiveId" clId="{E93E386F-8560-4A9E-92A3-2AB00C64DFF9}" dt="2022-09-28T17:31:43.663" v="1235" actId="2711"/>
        <pc:sldMkLst>
          <pc:docMk/>
          <pc:sldMk cId="3666521631" sldId="316"/>
        </pc:sldMkLst>
        <pc:spChg chg="add mod">
          <ac:chgData name="khush_khatri@outlook.com" userId="1a4e4968c6f8f2a4" providerId="LiveId" clId="{E93E386F-8560-4A9E-92A3-2AB00C64DFF9}" dt="2022-09-28T17:31:43.663" v="1235" actId="2711"/>
          <ac:spMkLst>
            <pc:docMk/>
            <pc:sldMk cId="3666521631" sldId="316"/>
            <ac:spMk id="4" creationId="{49AAD011-219C-E097-F252-E2E0FDE11149}"/>
          </ac:spMkLst>
        </pc:spChg>
        <pc:picChg chg="add mod">
          <ac:chgData name="khush_khatri@outlook.com" userId="1a4e4968c6f8f2a4" providerId="LiveId" clId="{E93E386F-8560-4A9E-92A3-2AB00C64DFF9}" dt="2022-09-28T17:30:03.701" v="1148" actId="14100"/>
          <ac:picMkLst>
            <pc:docMk/>
            <pc:sldMk cId="3666521631" sldId="316"/>
            <ac:picMk id="2" creationId="{FBF0889C-DA0C-2A7C-7F75-0564037B74B3}"/>
          </ac:picMkLst>
        </pc:picChg>
        <pc:picChg chg="add mod">
          <ac:chgData name="khush_khatri@outlook.com" userId="1a4e4968c6f8f2a4" providerId="LiveId" clId="{E93E386F-8560-4A9E-92A3-2AB00C64DFF9}" dt="2022-09-28T17:29:58.175" v="1147" actId="1076"/>
          <ac:picMkLst>
            <pc:docMk/>
            <pc:sldMk cId="3666521631" sldId="316"/>
            <ac:picMk id="3" creationId="{A4967EEE-171B-C1D3-7D50-A35986C5B2C0}"/>
          </ac:picMkLst>
        </pc:picChg>
      </pc:sldChg>
      <pc:sldChg chg="addSp modSp new mod">
        <pc:chgData name="khush_khatri@outlook.com" userId="1a4e4968c6f8f2a4" providerId="LiveId" clId="{E93E386F-8560-4A9E-92A3-2AB00C64DFF9}" dt="2022-09-28T17:33:02.448" v="1243" actId="313"/>
        <pc:sldMkLst>
          <pc:docMk/>
          <pc:sldMk cId="4013519586" sldId="317"/>
        </pc:sldMkLst>
        <pc:spChg chg="add mod">
          <ac:chgData name="khush_khatri@outlook.com" userId="1a4e4968c6f8f2a4" providerId="LiveId" clId="{E93E386F-8560-4A9E-92A3-2AB00C64DFF9}" dt="2022-09-28T17:33:02.448" v="1243" actId="313"/>
          <ac:spMkLst>
            <pc:docMk/>
            <pc:sldMk cId="4013519586" sldId="317"/>
            <ac:spMk id="3" creationId="{C8CB4F46-247A-82FB-82BA-D70373957B48}"/>
          </ac:spMkLst>
        </pc:spChg>
        <pc:picChg chg="add mod">
          <ac:chgData name="khush_khatri@outlook.com" userId="1a4e4968c6f8f2a4" providerId="LiveId" clId="{E93E386F-8560-4A9E-92A3-2AB00C64DFF9}" dt="2022-09-28T17:32:16.058" v="1240" actId="14100"/>
          <ac:picMkLst>
            <pc:docMk/>
            <pc:sldMk cId="4013519586" sldId="317"/>
            <ac:picMk id="2" creationId="{BCF39098-65F9-3545-FB49-DA4A40EA3325}"/>
          </ac:picMkLst>
        </pc:picChg>
      </pc:sldChg>
      <pc:sldChg chg="addSp modSp new mod">
        <pc:chgData name="khush_khatri@outlook.com" userId="1a4e4968c6f8f2a4" providerId="LiveId" clId="{E93E386F-8560-4A9E-92A3-2AB00C64DFF9}" dt="2022-09-28T17:34:55.261" v="1258" actId="2711"/>
        <pc:sldMkLst>
          <pc:docMk/>
          <pc:sldMk cId="1198167447" sldId="318"/>
        </pc:sldMkLst>
        <pc:spChg chg="add mod">
          <ac:chgData name="khush_khatri@outlook.com" userId="1a4e4968c6f8f2a4" providerId="LiveId" clId="{E93E386F-8560-4A9E-92A3-2AB00C64DFF9}" dt="2022-09-28T17:34:55.261" v="1258" actId="2711"/>
          <ac:spMkLst>
            <pc:docMk/>
            <pc:sldMk cId="1198167447" sldId="318"/>
            <ac:spMk id="4" creationId="{44C556EA-C576-CCE2-20F0-644083A2E360}"/>
          </ac:spMkLst>
        </pc:spChg>
        <pc:picChg chg="add mod">
          <ac:chgData name="khush_khatri@outlook.com" userId="1a4e4968c6f8f2a4" providerId="LiveId" clId="{E93E386F-8560-4A9E-92A3-2AB00C64DFF9}" dt="2022-09-28T17:33:39.956" v="1249" actId="1076"/>
          <ac:picMkLst>
            <pc:docMk/>
            <pc:sldMk cId="1198167447" sldId="318"/>
            <ac:picMk id="2" creationId="{4E8A35FA-5E37-E7AF-5A7E-58CCBAA5132F}"/>
          </ac:picMkLst>
        </pc:picChg>
        <pc:picChg chg="add mod">
          <ac:chgData name="khush_khatri@outlook.com" userId="1a4e4968c6f8f2a4" providerId="LiveId" clId="{E93E386F-8560-4A9E-92A3-2AB00C64DFF9}" dt="2022-09-28T17:33:37.641" v="1248" actId="1076"/>
          <ac:picMkLst>
            <pc:docMk/>
            <pc:sldMk cId="1198167447" sldId="318"/>
            <ac:picMk id="3" creationId="{87F461D9-DA45-3D8C-D59E-ACA9189A6FE1}"/>
          </ac:picMkLst>
        </pc:picChg>
      </pc:sldChg>
      <pc:sldChg chg="addSp modSp new mod">
        <pc:chgData name="khush_khatri@outlook.com" userId="1a4e4968c6f8f2a4" providerId="LiveId" clId="{E93E386F-8560-4A9E-92A3-2AB00C64DFF9}" dt="2022-09-28T17:36:12.548" v="1267"/>
        <pc:sldMkLst>
          <pc:docMk/>
          <pc:sldMk cId="1882180513" sldId="319"/>
        </pc:sldMkLst>
        <pc:spChg chg="add mod">
          <ac:chgData name="khush_khatri@outlook.com" userId="1a4e4968c6f8f2a4" providerId="LiveId" clId="{E93E386F-8560-4A9E-92A3-2AB00C64DFF9}" dt="2022-09-28T17:36:12.548" v="1267"/>
          <ac:spMkLst>
            <pc:docMk/>
            <pc:sldMk cId="1882180513" sldId="319"/>
            <ac:spMk id="3" creationId="{0EB3D8B8-860B-2E1F-87B6-474865AA4222}"/>
          </ac:spMkLst>
        </pc:spChg>
        <pc:picChg chg="add mod">
          <ac:chgData name="khush_khatri@outlook.com" userId="1a4e4968c6f8f2a4" providerId="LiveId" clId="{E93E386F-8560-4A9E-92A3-2AB00C64DFF9}" dt="2022-09-28T17:35:41.293" v="1265" actId="1076"/>
          <ac:picMkLst>
            <pc:docMk/>
            <pc:sldMk cId="1882180513" sldId="319"/>
            <ac:picMk id="2" creationId="{3284AE1E-5C7B-016E-7FD7-2FB209A5824F}"/>
          </ac:picMkLst>
        </pc:picChg>
      </pc:sldChg>
      <pc:sldChg chg="addSp modSp new mod">
        <pc:chgData name="khush_khatri@outlook.com" userId="1a4e4968c6f8f2a4" providerId="LiveId" clId="{E93E386F-8560-4A9E-92A3-2AB00C64DFF9}" dt="2022-09-28T17:38:13.433" v="1282" actId="20577"/>
        <pc:sldMkLst>
          <pc:docMk/>
          <pc:sldMk cId="914935377" sldId="320"/>
        </pc:sldMkLst>
        <pc:spChg chg="add mod">
          <ac:chgData name="khush_khatri@outlook.com" userId="1a4e4968c6f8f2a4" providerId="LiveId" clId="{E93E386F-8560-4A9E-92A3-2AB00C64DFF9}" dt="2022-09-28T17:38:13.433" v="1282" actId="20577"/>
          <ac:spMkLst>
            <pc:docMk/>
            <pc:sldMk cId="914935377" sldId="320"/>
            <ac:spMk id="4" creationId="{9DBA62DF-3DD0-B307-E38E-D3B3456B910C}"/>
          </ac:spMkLst>
        </pc:spChg>
        <pc:picChg chg="add mod">
          <ac:chgData name="khush_khatri@outlook.com" userId="1a4e4968c6f8f2a4" providerId="LiveId" clId="{E93E386F-8560-4A9E-92A3-2AB00C64DFF9}" dt="2022-09-28T17:36:31.002" v="1270" actId="1076"/>
          <ac:picMkLst>
            <pc:docMk/>
            <pc:sldMk cId="914935377" sldId="320"/>
            <ac:picMk id="2" creationId="{62570944-3D3A-AC00-B4EC-C60EEAE88AC6}"/>
          </ac:picMkLst>
        </pc:picChg>
        <pc:picChg chg="add mod">
          <ac:chgData name="khush_khatri@outlook.com" userId="1a4e4968c6f8f2a4" providerId="LiveId" clId="{E93E386F-8560-4A9E-92A3-2AB00C64DFF9}" dt="2022-09-28T17:36:47.570" v="1273" actId="1076"/>
          <ac:picMkLst>
            <pc:docMk/>
            <pc:sldMk cId="914935377" sldId="320"/>
            <ac:picMk id="3" creationId="{95DAF304-536F-8B76-67E3-64E995FD2942}"/>
          </ac:picMkLst>
        </pc:picChg>
      </pc:sldChg>
      <pc:sldChg chg="addSp modSp new mod">
        <pc:chgData name="khush_khatri@outlook.com" userId="1a4e4968c6f8f2a4" providerId="LiveId" clId="{E93E386F-8560-4A9E-92A3-2AB00C64DFF9}" dt="2022-09-28T17:39:48.254" v="1291" actId="20577"/>
        <pc:sldMkLst>
          <pc:docMk/>
          <pc:sldMk cId="2101973321" sldId="321"/>
        </pc:sldMkLst>
        <pc:spChg chg="add mod">
          <ac:chgData name="khush_khatri@outlook.com" userId="1a4e4968c6f8f2a4" providerId="LiveId" clId="{E93E386F-8560-4A9E-92A3-2AB00C64DFF9}" dt="2022-09-28T17:39:48.254" v="1291" actId="20577"/>
          <ac:spMkLst>
            <pc:docMk/>
            <pc:sldMk cId="2101973321" sldId="321"/>
            <ac:spMk id="4" creationId="{6ED4FEDC-4144-43B6-C8A7-F2562D555AB1}"/>
          </ac:spMkLst>
        </pc:spChg>
        <pc:picChg chg="add mod">
          <ac:chgData name="khush_khatri@outlook.com" userId="1a4e4968c6f8f2a4" providerId="LiveId" clId="{E93E386F-8560-4A9E-92A3-2AB00C64DFF9}" dt="2022-09-28T17:38:36.238" v="1285" actId="1076"/>
          <ac:picMkLst>
            <pc:docMk/>
            <pc:sldMk cId="2101973321" sldId="321"/>
            <ac:picMk id="2" creationId="{FA61159F-5E46-45EB-B7B4-CF3484E062CE}"/>
          </ac:picMkLst>
        </pc:picChg>
        <pc:picChg chg="add mod">
          <ac:chgData name="khush_khatri@outlook.com" userId="1a4e4968c6f8f2a4" providerId="LiveId" clId="{E93E386F-8560-4A9E-92A3-2AB00C64DFF9}" dt="2022-09-28T17:38:47.048" v="1287" actId="1076"/>
          <ac:picMkLst>
            <pc:docMk/>
            <pc:sldMk cId="2101973321" sldId="321"/>
            <ac:picMk id="3" creationId="{68D3ED8B-6A36-0C1E-9981-D1EA814C0851}"/>
          </ac:picMkLst>
        </pc:picChg>
      </pc:sldChg>
      <pc:sldChg chg="addSp modSp new mod">
        <pc:chgData name="khush_khatri@outlook.com" userId="1a4e4968c6f8f2a4" providerId="LiveId" clId="{E93E386F-8560-4A9E-92A3-2AB00C64DFF9}" dt="2022-09-28T17:41:45.818" v="1310" actId="20577"/>
        <pc:sldMkLst>
          <pc:docMk/>
          <pc:sldMk cId="2658031089" sldId="322"/>
        </pc:sldMkLst>
        <pc:spChg chg="add mod">
          <ac:chgData name="khush_khatri@outlook.com" userId="1a4e4968c6f8f2a4" providerId="LiveId" clId="{E93E386F-8560-4A9E-92A3-2AB00C64DFF9}" dt="2022-09-28T17:41:45.818" v="1310" actId="20577"/>
          <ac:spMkLst>
            <pc:docMk/>
            <pc:sldMk cId="2658031089" sldId="322"/>
            <ac:spMk id="4" creationId="{37C488D6-EE39-C34B-4052-9D49A0D9A0F6}"/>
          </ac:spMkLst>
        </pc:spChg>
        <pc:picChg chg="add mod">
          <ac:chgData name="khush_khatri@outlook.com" userId="1a4e4968c6f8f2a4" providerId="LiveId" clId="{E93E386F-8560-4A9E-92A3-2AB00C64DFF9}" dt="2022-09-28T17:40:23.560" v="1297" actId="14100"/>
          <ac:picMkLst>
            <pc:docMk/>
            <pc:sldMk cId="2658031089" sldId="322"/>
            <ac:picMk id="2" creationId="{A0C2BBDB-0C8A-08F6-C338-08AC81548CEA}"/>
          </ac:picMkLst>
        </pc:picChg>
        <pc:picChg chg="add mod">
          <ac:chgData name="khush_khatri@outlook.com" userId="1a4e4968c6f8f2a4" providerId="LiveId" clId="{E93E386F-8560-4A9E-92A3-2AB00C64DFF9}" dt="2022-09-28T17:40:41.701" v="1299" actId="1076"/>
          <ac:picMkLst>
            <pc:docMk/>
            <pc:sldMk cId="2658031089" sldId="322"/>
            <ac:picMk id="3" creationId="{47396007-E711-0192-B665-178DE54A3926}"/>
          </ac:picMkLst>
        </pc:picChg>
      </pc:sldChg>
      <pc:sldChg chg="addSp modSp new mod">
        <pc:chgData name="khush_khatri@outlook.com" userId="1a4e4968c6f8f2a4" providerId="LiveId" clId="{E93E386F-8560-4A9E-92A3-2AB00C64DFF9}" dt="2022-09-28T17:44:23.229" v="1359" actId="20577"/>
        <pc:sldMkLst>
          <pc:docMk/>
          <pc:sldMk cId="3077500269" sldId="323"/>
        </pc:sldMkLst>
        <pc:spChg chg="add mod">
          <ac:chgData name="khush_khatri@outlook.com" userId="1a4e4968c6f8f2a4" providerId="LiveId" clId="{E93E386F-8560-4A9E-92A3-2AB00C64DFF9}" dt="2022-09-28T17:44:23.229" v="1359" actId="20577"/>
          <ac:spMkLst>
            <pc:docMk/>
            <pc:sldMk cId="3077500269" sldId="323"/>
            <ac:spMk id="4" creationId="{6EA6E507-A528-7227-5BF4-ACC5B0D0DF1A}"/>
          </ac:spMkLst>
        </pc:spChg>
        <pc:picChg chg="add mod">
          <ac:chgData name="khush_khatri@outlook.com" userId="1a4e4968c6f8f2a4" providerId="LiveId" clId="{E93E386F-8560-4A9E-92A3-2AB00C64DFF9}" dt="2022-09-28T17:42:01.867" v="1313" actId="1076"/>
          <ac:picMkLst>
            <pc:docMk/>
            <pc:sldMk cId="3077500269" sldId="323"/>
            <ac:picMk id="2" creationId="{AB62FDFD-C2A4-B60A-6CB6-9EB6ED0DCFFF}"/>
          </ac:picMkLst>
        </pc:picChg>
        <pc:picChg chg="add mod">
          <ac:chgData name="khush_khatri@outlook.com" userId="1a4e4968c6f8f2a4" providerId="LiveId" clId="{E93E386F-8560-4A9E-92A3-2AB00C64DFF9}" dt="2022-09-28T17:42:15.976" v="1315" actId="1076"/>
          <ac:picMkLst>
            <pc:docMk/>
            <pc:sldMk cId="3077500269" sldId="323"/>
            <ac:picMk id="3" creationId="{D91996FF-E0C7-1844-0FEC-16E83949DB16}"/>
          </ac:picMkLst>
        </pc:picChg>
      </pc:sldChg>
      <pc:sldChg chg="addSp modSp new mod modClrScheme chgLayout">
        <pc:chgData name="khush_khatri@outlook.com" userId="1a4e4968c6f8f2a4" providerId="LiveId" clId="{E93E386F-8560-4A9E-92A3-2AB00C64DFF9}" dt="2022-09-28T17:51:46.863" v="1419" actId="2711"/>
        <pc:sldMkLst>
          <pc:docMk/>
          <pc:sldMk cId="2744696928" sldId="324"/>
        </pc:sldMkLst>
        <pc:spChg chg="add mod">
          <ac:chgData name="khush_khatri@outlook.com" userId="1a4e4968c6f8f2a4" providerId="LiveId" clId="{E93E386F-8560-4A9E-92A3-2AB00C64DFF9}" dt="2022-09-28T17:45:18.309" v="1409" actId="14100"/>
          <ac:spMkLst>
            <pc:docMk/>
            <pc:sldMk cId="2744696928" sldId="324"/>
            <ac:spMk id="2" creationId="{D89AE5DC-A637-8582-D369-C61F12686F3A}"/>
          </ac:spMkLst>
        </pc:spChg>
        <pc:spChg chg="add mod">
          <ac:chgData name="khush_khatri@outlook.com" userId="1a4e4968c6f8f2a4" providerId="LiveId" clId="{E93E386F-8560-4A9E-92A3-2AB00C64DFF9}" dt="2022-09-28T17:51:46.863" v="1419" actId="2711"/>
          <ac:spMkLst>
            <pc:docMk/>
            <pc:sldMk cId="2744696928" sldId="324"/>
            <ac:spMk id="4" creationId="{4A58C6FA-FBBE-0905-EA66-CE0CAA062AC6}"/>
          </ac:spMkLst>
        </pc:spChg>
        <pc:picChg chg="add mod">
          <ac:chgData name="khush_khatri@outlook.com" userId="1a4e4968c6f8f2a4" providerId="LiveId" clId="{E93E386F-8560-4A9E-92A3-2AB00C64DFF9}" dt="2022-09-28T17:50:51.287" v="1412" actId="14100"/>
          <ac:picMkLst>
            <pc:docMk/>
            <pc:sldMk cId="2744696928" sldId="324"/>
            <ac:picMk id="3" creationId="{197CD89B-9F66-1EB1-2579-8251451A6B9A}"/>
          </ac:picMkLst>
        </pc:picChg>
      </pc:sldChg>
      <pc:sldChg chg="addSp modSp new mod">
        <pc:chgData name="khush_khatri@outlook.com" userId="1a4e4968c6f8f2a4" providerId="LiveId" clId="{E93E386F-8560-4A9E-92A3-2AB00C64DFF9}" dt="2022-09-28T17:55:30.930" v="1549" actId="20577"/>
        <pc:sldMkLst>
          <pc:docMk/>
          <pc:sldMk cId="1348497736" sldId="325"/>
        </pc:sldMkLst>
        <pc:spChg chg="mod">
          <ac:chgData name="khush_khatri@outlook.com" userId="1a4e4968c6f8f2a4" providerId="LiveId" clId="{E93E386F-8560-4A9E-92A3-2AB00C64DFF9}" dt="2022-09-28T17:53:28.691" v="1446" actId="14100"/>
          <ac:spMkLst>
            <pc:docMk/>
            <pc:sldMk cId="1348497736" sldId="325"/>
            <ac:spMk id="2" creationId="{FD3DF47F-24A4-E727-33A8-1C4FA40018F3}"/>
          </ac:spMkLst>
        </pc:spChg>
        <pc:spChg chg="add mod">
          <ac:chgData name="khush_khatri@outlook.com" userId="1a4e4968c6f8f2a4" providerId="LiveId" clId="{E93E386F-8560-4A9E-92A3-2AB00C64DFF9}" dt="2022-09-28T17:55:30.930" v="1549" actId="20577"/>
          <ac:spMkLst>
            <pc:docMk/>
            <pc:sldMk cId="1348497736" sldId="325"/>
            <ac:spMk id="4" creationId="{F0FE8C19-5CB5-9FF3-67DC-BAF723CEF29A}"/>
          </ac:spMkLst>
        </pc:spChg>
        <pc:picChg chg="add mod">
          <ac:chgData name="khush_khatri@outlook.com" userId="1a4e4968c6f8f2a4" providerId="LiveId" clId="{E93E386F-8560-4A9E-92A3-2AB00C64DFF9}" dt="2022-09-28T17:53:31.770" v="1447" actId="1076"/>
          <ac:picMkLst>
            <pc:docMk/>
            <pc:sldMk cId="1348497736" sldId="325"/>
            <ac:picMk id="3" creationId="{C4903979-9742-4955-EFA8-2129713E1F80}"/>
          </ac:picMkLst>
        </pc:picChg>
      </pc:sldChg>
      <pc:sldChg chg="addSp modSp new mod">
        <pc:chgData name="khush_khatri@outlook.com" userId="1a4e4968c6f8f2a4" providerId="LiveId" clId="{E93E386F-8560-4A9E-92A3-2AB00C64DFF9}" dt="2022-09-28T18:04:42.241" v="2556" actId="20577"/>
        <pc:sldMkLst>
          <pc:docMk/>
          <pc:sldMk cId="4062838010" sldId="326"/>
        </pc:sldMkLst>
        <pc:spChg chg="mod">
          <ac:chgData name="khush_khatri@outlook.com" userId="1a4e4968c6f8f2a4" providerId="LiveId" clId="{E93E386F-8560-4A9E-92A3-2AB00C64DFF9}" dt="2022-09-28T17:58:33.565" v="1875" actId="20577"/>
          <ac:spMkLst>
            <pc:docMk/>
            <pc:sldMk cId="4062838010" sldId="326"/>
            <ac:spMk id="2" creationId="{64D8A7C8-2F54-B1E6-64F4-F4ED6C48F224}"/>
          </ac:spMkLst>
        </pc:spChg>
        <pc:spChg chg="add mod">
          <ac:chgData name="khush_khatri@outlook.com" userId="1a4e4968c6f8f2a4" providerId="LiveId" clId="{E93E386F-8560-4A9E-92A3-2AB00C64DFF9}" dt="2022-09-28T18:04:42.241" v="2556" actId="20577"/>
          <ac:spMkLst>
            <pc:docMk/>
            <pc:sldMk cId="4062838010" sldId="326"/>
            <ac:spMk id="5" creationId="{EB583DAB-E76D-FB07-9298-1C5D46BCB4B8}"/>
          </ac:spMkLst>
        </pc:spChg>
        <pc:picChg chg="add mod">
          <ac:chgData name="khush_khatri@outlook.com" userId="1a4e4968c6f8f2a4" providerId="LiveId" clId="{E93E386F-8560-4A9E-92A3-2AB00C64DFF9}" dt="2022-09-28T17:59:19.369" v="1877" actId="1076"/>
          <ac:picMkLst>
            <pc:docMk/>
            <pc:sldMk cId="4062838010" sldId="326"/>
            <ac:picMk id="4" creationId="{764E5417-F8D1-111E-DF2E-A21E8F71D384}"/>
          </ac:picMkLst>
        </pc:picChg>
      </pc:sldChg>
      <pc:sldChg chg="addSp delSp modSp new mod modClrScheme chgLayout">
        <pc:chgData name="khush_khatri@outlook.com" userId="1a4e4968c6f8f2a4" providerId="LiveId" clId="{E93E386F-8560-4A9E-92A3-2AB00C64DFF9}" dt="2022-09-28T18:05:48.897" v="2584"/>
        <pc:sldMkLst>
          <pc:docMk/>
          <pc:sldMk cId="324436911" sldId="327"/>
        </pc:sldMkLst>
        <pc:spChg chg="del mod ord">
          <ac:chgData name="khush_khatri@outlook.com" userId="1a4e4968c6f8f2a4" providerId="LiveId" clId="{E93E386F-8560-4A9E-92A3-2AB00C64DFF9}" dt="2022-09-28T18:05:10.346" v="2558" actId="700"/>
          <ac:spMkLst>
            <pc:docMk/>
            <pc:sldMk cId="324436911" sldId="327"/>
            <ac:spMk id="2" creationId="{11698C27-92F9-EF68-4BBE-8B19A9E7B7F0}"/>
          </ac:spMkLst>
        </pc:spChg>
        <pc:spChg chg="add mod ord">
          <ac:chgData name="khush_khatri@outlook.com" userId="1a4e4968c6f8f2a4" providerId="LiveId" clId="{E93E386F-8560-4A9E-92A3-2AB00C64DFF9}" dt="2022-09-28T18:05:20.167" v="2583" actId="20577"/>
          <ac:spMkLst>
            <pc:docMk/>
            <pc:sldMk cId="324436911" sldId="327"/>
            <ac:spMk id="3" creationId="{B3D13124-5655-6F42-C230-F009EC26F94E}"/>
          </ac:spMkLst>
        </pc:spChg>
        <pc:spChg chg="add del mod ord">
          <ac:chgData name="khush_khatri@outlook.com" userId="1a4e4968c6f8f2a4" providerId="LiveId" clId="{E93E386F-8560-4A9E-92A3-2AB00C64DFF9}" dt="2022-09-28T18:05:48.897" v="2584"/>
          <ac:spMkLst>
            <pc:docMk/>
            <pc:sldMk cId="324436911" sldId="327"/>
            <ac:spMk id="4" creationId="{F5A9D7A8-A42A-4BF0-46FC-FE17A23E9C2F}"/>
          </ac:spMkLst>
        </pc:spChg>
        <pc:picChg chg="add mod">
          <ac:chgData name="khush_khatri@outlook.com" userId="1a4e4968c6f8f2a4" providerId="LiveId" clId="{E93E386F-8560-4A9E-92A3-2AB00C64DFF9}" dt="2022-09-28T18:05:48.897" v="2584"/>
          <ac:picMkLst>
            <pc:docMk/>
            <pc:sldMk cId="324436911" sldId="327"/>
            <ac:picMk id="5" creationId="{3A22B526-9533-DD88-974D-13751B1470D9}"/>
          </ac:picMkLst>
        </pc:picChg>
      </pc:sldChg>
      <pc:sldChg chg="addSp delSp modSp new mod">
        <pc:chgData name="khush_khatri@outlook.com" userId="1a4e4968c6f8f2a4" providerId="LiveId" clId="{E93E386F-8560-4A9E-92A3-2AB00C64DFF9}" dt="2022-09-28T18:09:27.494" v="2840" actId="1076"/>
        <pc:sldMkLst>
          <pc:docMk/>
          <pc:sldMk cId="4241795379" sldId="328"/>
        </pc:sldMkLst>
        <pc:spChg chg="del">
          <ac:chgData name="khush_khatri@outlook.com" userId="1a4e4968c6f8f2a4" providerId="LiveId" clId="{E93E386F-8560-4A9E-92A3-2AB00C64DFF9}" dt="2022-09-28T18:06:13.215" v="2586" actId="478"/>
          <ac:spMkLst>
            <pc:docMk/>
            <pc:sldMk cId="4241795379" sldId="328"/>
            <ac:spMk id="2" creationId="{3A550E52-F2BF-CE7C-1228-8929AA1FBFDD}"/>
          </ac:spMkLst>
        </pc:spChg>
        <pc:spChg chg="mod">
          <ac:chgData name="khush_khatri@outlook.com" userId="1a4e4968c6f8f2a4" providerId="LiveId" clId="{E93E386F-8560-4A9E-92A3-2AB00C64DFF9}" dt="2022-09-28T18:08:05.056" v="2834" actId="20577"/>
          <ac:spMkLst>
            <pc:docMk/>
            <pc:sldMk cId="4241795379" sldId="328"/>
            <ac:spMk id="3" creationId="{704C5B42-AB3F-C982-7440-2ABBECF2A275}"/>
          </ac:spMkLst>
        </pc:spChg>
        <pc:picChg chg="add mod">
          <ac:chgData name="khush_khatri@outlook.com" userId="1a4e4968c6f8f2a4" providerId="LiveId" clId="{E93E386F-8560-4A9E-92A3-2AB00C64DFF9}" dt="2022-09-28T18:08:22.006" v="2836" actId="1076"/>
          <ac:picMkLst>
            <pc:docMk/>
            <pc:sldMk cId="4241795379" sldId="328"/>
            <ac:picMk id="4" creationId="{B4686545-358F-08DA-9AE6-C435B587F456}"/>
          </ac:picMkLst>
        </pc:picChg>
        <pc:picChg chg="add mod">
          <ac:chgData name="khush_khatri@outlook.com" userId="1a4e4968c6f8f2a4" providerId="LiveId" clId="{E93E386F-8560-4A9E-92A3-2AB00C64DFF9}" dt="2022-09-28T18:08:41.680" v="2838" actId="1076"/>
          <ac:picMkLst>
            <pc:docMk/>
            <pc:sldMk cId="4241795379" sldId="328"/>
            <ac:picMk id="5" creationId="{F1A67461-4152-E9A5-3421-C4892B8092BB}"/>
          </ac:picMkLst>
        </pc:picChg>
        <pc:picChg chg="add mod">
          <ac:chgData name="khush_khatri@outlook.com" userId="1a4e4968c6f8f2a4" providerId="LiveId" clId="{E93E386F-8560-4A9E-92A3-2AB00C64DFF9}" dt="2022-09-28T18:09:27.494" v="2840" actId="1076"/>
          <ac:picMkLst>
            <pc:docMk/>
            <pc:sldMk cId="4241795379" sldId="328"/>
            <ac:picMk id="7" creationId="{F72D77B0-F7B9-FA07-C5A1-9367FB147EC7}"/>
          </ac:picMkLst>
        </pc:picChg>
      </pc:sldChg>
      <pc:sldChg chg="delSp new del mod modClrScheme chgLayout">
        <pc:chgData name="khush_khatri@outlook.com" userId="1a4e4968c6f8f2a4" providerId="LiveId" clId="{E93E386F-8560-4A9E-92A3-2AB00C64DFF9}" dt="2022-09-28T18:15:55.062" v="3210" actId="2696"/>
        <pc:sldMkLst>
          <pc:docMk/>
          <pc:sldMk cId="2239451947" sldId="329"/>
        </pc:sldMkLst>
        <pc:spChg chg="del">
          <ac:chgData name="khush_khatri@outlook.com" userId="1a4e4968c6f8f2a4" providerId="LiveId" clId="{E93E386F-8560-4A9E-92A3-2AB00C64DFF9}" dt="2022-09-28T18:09:39.209" v="2842" actId="700"/>
          <ac:spMkLst>
            <pc:docMk/>
            <pc:sldMk cId="2239451947" sldId="329"/>
            <ac:spMk id="2" creationId="{EA5ABBEF-8966-A638-1D1F-5AB33818FA69}"/>
          </ac:spMkLst>
        </pc:spChg>
        <pc:spChg chg="del">
          <ac:chgData name="khush_khatri@outlook.com" userId="1a4e4968c6f8f2a4" providerId="LiveId" clId="{E93E386F-8560-4A9E-92A3-2AB00C64DFF9}" dt="2022-09-28T18:09:39.209" v="2842" actId="700"/>
          <ac:spMkLst>
            <pc:docMk/>
            <pc:sldMk cId="2239451947" sldId="329"/>
            <ac:spMk id="3" creationId="{A01D4570-1AC5-2A7E-EC2B-216B71F3A08D}"/>
          </ac:spMkLst>
        </pc:spChg>
      </pc:sldChg>
      <pc:sldChg chg="addSp delSp modSp new mod">
        <pc:chgData name="khush_khatri@outlook.com" userId="1a4e4968c6f8f2a4" providerId="LiveId" clId="{E93E386F-8560-4A9E-92A3-2AB00C64DFF9}" dt="2022-09-28T18:12:52.154" v="3042" actId="1076"/>
        <pc:sldMkLst>
          <pc:docMk/>
          <pc:sldMk cId="1337860359" sldId="330"/>
        </pc:sldMkLst>
        <pc:spChg chg="del">
          <ac:chgData name="khush_khatri@outlook.com" userId="1a4e4968c6f8f2a4" providerId="LiveId" clId="{E93E386F-8560-4A9E-92A3-2AB00C64DFF9}" dt="2022-09-28T18:09:49.091" v="2844" actId="478"/>
          <ac:spMkLst>
            <pc:docMk/>
            <pc:sldMk cId="1337860359" sldId="330"/>
            <ac:spMk id="2" creationId="{E944F38D-E968-334D-69E3-EC345A6456AA}"/>
          </ac:spMkLst>
        </pc:spChg>
        <pc:spChg chg="mod">
          <ac:chgData name="khush_khatri@outlook.com" userId="1a4e4968c6f8f2a4" providerId="LiveId" clId="{E93E386F-8560-4A9E-92A3-2AB00C64DFF9}" dt="2022-09-28T18:11:08.198" v="3035" actId="20577"/>
          <ac:spMkLst>
            <pc:docMk/>
            <pc:sldMk cId="1337860359" sldId="330"/>
            <ac:spMk id="3" creationId="{5934CC31-FBB5-B8B8-673A-071F7E419572}"/>
          </ac:spMkLst>
        </pc:spChg>
        <pc:picChg chg="add mod">
          <ac:chgData name="khush_khatri@outlook.com" userId="1a4e4968c6f8f2a4" providerId="LiveId" clId="{E93E386F-8560-4A9E-92A3-2AB00C64DFF9}" dt="2022-09-28T18:12:44.394" v="3040" actId="14100"/>
          <ac:picMkLst>
            <pc:docMk/>
            <pc:sldMk cId="1337860359" sldId="330"/>
            <ac:picMk id="5" creationId="{1116EBB6-773A-96A4-D9B0-B70D6203B5E1}"/>
          </ac:picMkLst>
        </pc:picChg>
        <pc:picChg chg="add mod">
          <ac:chgData name="khush_khatri@outlook.com" userId="1a4e4968c6f8f2a4" providerId="LiveId" clId="{E93E386F-8560-4A9E-92A3-2AB00C64DFF9}" dt="2022-09-28T18:12:52.154" v="3042" actId="1076"/>
          <ac:picMkLst>
            <pc:docMk/>
            <pc:sldMk cId="1337860359" sldId="330"/>
            <ac:picMk id="7" creationId="{2329FC9F-D4A7-0520-A4FC-CE5B87E5C66C}"/>
          </ac:picMkLst>
        </pc:picChg>
      </pc:sldChg>
      <pc:sldChg chg="addSp delSp modSp new mod modClrScheme chgLayout">
        <pc:chgData name="khush_khatri@outlook.com" userId="1a4e4968c6f8f2a4" providerId="LiveId" clId="{E93E386F-8560-4A9E-92A3-2AB00C64DFF9}" dt="2022-09-28T18:15:37.914" v="3209" actId="20577"/>
        <pc:sldMkLst>
          <pc:docMk/>
          <pc:sldMk cId="196977226" sldId="331"/>
        </pc:sldMkLst>
        <pc:spChg chg="del">
          <ac:chgData name="khush_khatri@outlook.com" userId="1a4e4968c6f8f2a4" providerId="LiveId" clId="{E93E386F-8560-4A9E-92A3-2AB00C64DFF9}" dt="2022-09-28T18:13:05.090" v="3044" actId="700"/>
          <ac:spMkLst>
            <pc:docMk/>
            <pc:sldMk cId="196977226" sldId="331"/>
            <ac:spMk id="2" creationId="{1D6C068B-E35E-D4C8-F4D2-E55291AED7D7}"/>
          </ac:spMkLst>
        </pc:spChg>
        <pc:spChg chg="del">
          <ac:chgData name="khush_khatri@outlook.com" userId="1a4e4968c6f8f2a4" providerId="LiveId" clId="{E93E386F-8560-4A9E-92A3-2AB00C64DFF9}" dt="2022-09-28T18:13:05.090" v="3044" actId="700"/>
          <ac:spMkLst>
            <pc:docMk/>
            <pc:sldMk cId="196977226" sldId="331"/>
            <ac:spMk id="3" creationId="{E7E7903B-6031-B5C2-1F52-8B2E25A06117}"/>
          </ac:spMkLst>
        </pc:spChg>
        <pc:spChg chg="add mod">
          <ac:chgData name="khush_khatri@outlook.com" userId="1a4e4968c6f8f2a4" providerId="LiveId" clId="{E93E386F-8560-4A9E-92A3-2AB00C64DFF9}" dt="2022-09-28T18:15:37.914" v="3209" actId="20577"/>
          <ac:spMkLst>
            <pc:docMk/>
            <pc:sldMk cId="196977226" sldId="331"/>
            <ac:spMk id="6" creationId="{406299D2-894F-4207-2EAB-0FD6481C6023}"/>
          </ac:spMkLst>
        </pc:spChg>
        <pc:picChg chg="add mod">
          <ac:chgData name="khush_khatri@outlook.com" userId="1a4e4968c6f8f2a4" providerId="LiveId" clId="{E93E386F-8560-4A9E-92A3-2AB00C64DFF9}" dt="2022-09-28T18:13:21.879" v="3047" actId="1076"/>
          <ac:picMkLst>
            <pc:docMk/>
            <pc:sldMk cId="196977226" sldId="331"/>
            <ac:picMk id="4" creationId="{FA46F35A-AAF6-8D0C-D70A-10EABC6C4E05}"/>
          </ac:picMkLst>
        </pc:picChg>
        <pc:picChg chg="add mod">
          <ac:chgData name="khush_khatri@outlook.com" userId="1a4e4968c6f8f2a4" providerId="LiveId" clId="{E93E386F-8560-4A9E-92A3-2AB00C64DFF9}" dt="2022-09-28T18:13:34.155" v="3050" actId="14100"/>
          <ac:picMkLst>
            <pc:docMk/>
            <pc:sldMk cId="196977226" sldId="331"/>
            <ac:picMk id="5" creationId="{E3B05895-E0BA-1386-3108-55266E983AC9}"/>
          </ac:picMkLst>
        </pc:picChg>
      </pc:sldChg>
      <pc:sldChg chg="modSp new mod">
        <pc:chgData name="khush_khatri@outlook.com" userId="1a4e4968c6f8f2a4" providerId="LiveId" clId="{E93E386F-8560-4A9E-92A3-2AB00C64DFF9}" dt="2022-09-28T18:18:43.779" v="3338" actId="20577"/>
        <pc:sldMkLst>
          <pc:docMk/>
          <pc:sldMk cId="498211080" sldId="332"/>
        </pc:sldMkLst>
        <pc:spChg chg="mod">
          <ac:chgData name="khush_khatri@outlook.com" userId="1a4e4968c6f8f2a4" providerId="LiveId" clId="{E93E386F-8560-4A9E-92A3-2AB00C64DFF9}" dt="2022-09-28T18:16:16.030" v="3221" actId="20577"/>
          <ac:spMkLst>
            <pc:docMk/>
            <pc:sldMk cId="498211080" sldId="332"/>
            <ac:spMk id="2" creationId="{ED9777DF-82B3-7D5B-CCCE-537DF9C7CC12}"/>
          </ac:spMkLst>
        </pc:spChg>
        <pc:spChg chg="mod">
          <ac:chgData name="khush_khatri@outlook.com" userId="1a4e4968c6f8f2a4" providerId="LiveId" clId="{E93E386F-8560-4A9E-92A3-2AB00C64DFF9}" dt="2022-09-28T18:18:43.779" v="3338" actId="20577"/>
          <ac:spMkLst>
            <pc:docMk/>
            <pc:sldMk cId="498211080" sldId="332"/>
            <ac:spMk id="3" creationId="{CD9B55F4-FC88-A5FA-A825-6DA9F258A5AE}"/>
          </ac:spMkLst>
        </pc:spChg>
      </pc:sldChg>
      <pc:sldChg chg="modSp new mod">
        <pc:chgData name="khush_khatri@outlook.com" userId="1a4e4968c6f8f2a4" providerId="LiveId" clId="{E93E386F-8560-4A9E-92A3-2AB00C64DFF9}" dt="2022-09-28T18:18:59.893" v="3348" actId="20577"/>
        <pc:sldMkLst>
          <pc:docMk/>
          <pc:sldMk cId="4175813021" sldId="333"/>
        </pc:sldMkLst>
        <pc:spChg chg="mod">
          <ac:chgData name="khush_khatri@outlook.com" userId="1a4e4968c6f8f2a4" providerId="LiveId" clId="{E93E386F-8560-4A9E-92A3-2AB00C64DFF9}" dt="2022-09-28T18:18:59.893" v="3348" actId="20577"/>
          <ac:spMkLst>
            <pc:docMk/>
            <pc:sldMk cId="4175813021" sldId="333"/>
            <ac:spMk id="2" creationId="{17C4EB2A-DA2D-59C6-4AD0-7E2F9B68B802}"/>
          </ac:spMkLst>
        </pc:sp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0FC4FFE-8987-4A26-B7F4-8A516F18ADAE}">
      <dgm:prSet/>
      <dgm:spPr/>
      <dgm:t>
        <a:bodyPr/>
        <a:lstStyle/>
        <a:p>
          <a:pPr>
            <a:lnSpc>
              <a:spcPct val="100000"/>
            </a:lnSpc>
            <a:defRPr cap="all"/>
          </a:pPr>
          <a:r>
            <a:rPr lang="en-US" dirty="0"/>
            <a:t>Data Collection. </a:t>
          </a:r>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lnSpc>
              <a:spcPct val="100000"/>
            </a:lnSpc>
            <a:defRPr cap="all"/>
          </a:pPr>
          <a:r>
            <a:rPr lang="en-US" dirty="0"/>
            <a:t>Model Building</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2F475A74-A455-4857-937D-6457C60DA8AC}">
      <dgm:prSet/>
      <dgm:spPr/>
      <dgm:t>
        <a:bodyPr/>
        <a:lstStyle/>
        <a:p>
          <a:pPr>
            <a:lnSpc>
              <a:spcPct val="100000"/>
            </a:lnSpc>
            <a:defRPr cap="all"/>
          </a:pPr>
          <a:r>
            <a:rPr lang="en-US" dirty="0"/>
            <a:t>Data Analysis</a:t>
          </a:r>
        </a:p>
      </dgm:t>
    </dgm:pt>
    <dgm:pt modelId="{31B8D567-023F-4C62-8DD9-6AB433D4050B}" type="parTrans" cxnId="{588F6493-F144-42A0-9FC4-FB5EA1BFD419}">
      <dgm:prSet/>
      <dgm:spPr/>
      <dgm:t>
        <a:bodyPr/>
        <a:lstStyle/>
        <a:p>
          <a:endParaRPr lang="en-IN"/>
        </a:p>
      </dgm:t>
    </dgm:pt>
    <dgm:pt modelId="{7C2D79EF-2F6F-47AE-BCDA-57D4203075DB}" type="sibTrans" cxnId="{588F6493-F144-42A0-9FC4-FB5EA1BFD419}">
      <dgm:prSet/>
      <dgm:spPr/>
      <dgm:t>
        <a:bodyPr/>
        <a:lstStyle/>
        <a:p>
          <a:endParaRPr lang="en-IN"/>
        </a:p>
      </dgm:t>
    </dgm:pt>
    <dgm:pt modelId="{B6056BFB-47D7-4C5F-BA11-2CB63C56A52D}" type="pres">
      <dgm:prSet presAssocID="{01A66772-F185-4D58-B8BB-E9370D7A7A2B}" presName="root" presStyleCnt="0">
        <dgm:presLayoutVars>
          <dgm:dir/>
          <dgm:resizeHandles val="exact"/>
        </dgm:presLayoutVars>
      </dgm:prSet>
      <dgm:spPr/>
    </dgm:pt>
    <dgm:pt modelId="{311B26C8-22B1-4363-B621-DD56FB7418C8}" type="pres">
      <dgm:prSet presAssocID="{40FC4FFE-8987-4A26-B7F4-8A516F18ADAE}" presName="compNode" presStyleCnt="0"/>
      <dgm:spPr/>
    </dgm:pt>
    <dgm:pt modelId="{A201D7A7-914C-4D24-8B82-EE40155AB0BE}" type="pres">
      <dgm:prSet presAssocID="{40FC4FFE-8987-4A26-B7F4-8A516F18ADAE}" presName="iconBgRect" presStyleLbl="bgShp" presStyleIdx="0" presStyleCnt="3"/>
      <dgm:spPr>
        <a:prstGeom prst="ellipse">
          <a:avLst/>
        </a:prstGeom>
      </dgm:spPr>
    </dgm:pt>
    <dgm:pt modelId="{8FA2F131-CD01-4CBD-B7A5-1B9B5E7F0402}" type="pres">
      <dgm:prSet presAssocID="{40FC4FFE-8987-4A26-B7F4-8A516F18ADAE}"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Pie chart"/>
        </a:ext>
      </dgm:extLst>
    </dgm:pt>
    <dgm:pt modelId="{F755F00C-B2DB-4097-B4BC-8F1BACC938B7}" type="pres">
      <dgm:prSet presAssocID="{40FC4FFE-8987-4A26-B7F4-8A516F18ADAE}" presName="spaceRect" presStyleCnt="0"/>
      <dgm:spPr/>
    </dgm:pt>
    <dgm:pt modelId="{08F4E96D-0DB6-4476-8C51-7CC7EC2F227B}" type="pres">
      <dgm:prSet presAssocID="{40FC4FFE-8987-4A26-B7F4-8A516F18ADAE}" presName="textRect" presStyleLbl="revTx" presStyleIdx="0" presStyleCnt="3">
        <dgm:presLayoutVars>
          <dgm:chMax val="1"/>
          <dgm:chPref val="1"/>
        </dgm:presLayoutVars>
      </dgm:prSet>
      <dgm:spPr/>
    </dgm:pt>
    <dgm:pt modelId="{5AB3C10D-885E-4522-AB39-7ED4318D191A}" type="pres">
      <dgm:prSet presAssocID="{5B62599A-5C9B-48E7-896E-EA782AC60C8B}" presName="sibTrans" presStyleCnt="0"/>
      <dgm:spPr/>
    </dgm:pt>
    <dgm:pt modelId="{EBF5B120-B67E-4A4C-AEE7-8D0048AB0B3C}" type="pres">
      <dgm:prSet presAssocID="{2F475A74-A455-4857-937D-6457C60DA8AC}" presName="compNode" presStyleCnt="0"/>
      <dgm:spPr/>
    </dgm:pt>
    <dgm:pt modelId="{C43E4D9B-72DB-47C7-AC45-03A0AA21E356}" type="pres">
      <dgm:prSet presAssocID="{2F475A74-A455-4857-937D-6457C60DA8AC}" presName="iconBgRect" presStyleLbl="bgShp" presStyleIdx="1" presStyleCnt="3"/>
      <dgm:spPr>
        <a:prstGeom prst="round2DiagRect">
          <a:avLst>
            <a:gd name="adj1" fmla="val 29727"/>
            <a:gd name="adj2" fmla="val 0"/>
          </a:avLst>
        </a:prstGeom>
      </dgm:spPr>
    </dgm:pt>
    <dgm:pt modelId="{6FDC74C2-A721-4EAA-A94D-2D537045B310}" type="pres">
      <dgm:prSet presAssocID="{2F475A74-A455-4857-937D-6457C60DA8AC}"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Brain with solid fill"/>
        </a:ext>
      </dgm:extLst>
    </dgm:pt>
    <dgm:pt modelId="{C5012DAC-8BA6-4D56-8B2C-01BE37074654}" type="pres">
      <dgm:prSet presAssocID="{2F475A74-A455-4857-937D-6457C60DA8AC}" presName="spaceRect" presStyleCnt="0"/>
      <dgm:spPr/>
    </dgm:pt>
    <dgm:pt modelId="{4A222CB2-C796-47D7-A526-64629352B7EF}" type="pres">
      <dgm:prSet presAssocID="{2F475A74-A455-4857-937D-6457C60DA8AC}" presName="textRect" presStyleLbl="revTx" presStyleIdx="1" presStyleCnt="3">
        <dgm:presLayoutVars>
          <dgm:chMax val="1"/>
          <dgm:chPref val="1"/>
        </dgm:presLayoutVars>
      </dgm:prSet>
      <dgm:spPr/>
    </dgm:pt>
    <dgm:pt modelId="{9FDC2B0E-D092-4C5F-91C1-AD35C3070BC0}" type="pres">
      <dgm:prSet presAssocID="{7C2D79EF-2F6F-47AE-BCDA-57D4203075DB}" presName="sibTrans" presStyleCnt="0"/>
      <dgm:spPr/>
    </dgm:pt>
    <dgm:pt modelId="{2F278BF9-E1B2-4A1C-B065-C19A7B904219}" type="pres">
      <dgm:prSet presAssocID="{49225C73-1633-42F1-AB3B-7CB183E5F8B8}" presName="compNode" presStyleCnt="0"/>
      <dgm:spPr/>
    </dgm:pt>
    <dgm:pt modelId="{543C18BC-1989-44B2-9862-C670C61D3452}" type="pres">
      <dgm:prSet presAssocID="{49225C73-1633-42F1-AB3B-7CB183E5F8B8}" presName="iconBgRect" presStyleLbl="bgShp" presStyleIdx="2" presStyleCnt="3"/>
      <dgm:spPr>
        <a:prstGeom prst="ellipse">
          <a:avLst/>
        </a:prstGeom>
      </dgm:spPr>
    </dgm:pt>
    <dgm:pt modelId="{E94F35BC-9C76-400A-BBCA-0032259E2E5A}" type="pres">
      <dgm:prSet presAssocID="{49225C73-1633-42F1-AB3B-7CB183E5F8B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Bullseye"/>
        </a:ext>
      </dgm:extLst>
    </dgm:pt>
    <dgm:pt modelId="{503A6D04-9ADD-43CC-9847-497CD48F2D11}" type="pres">
      <dgm:prSet presAssocID="{49225C73-1633-42F1-AB3B-7CB183E5F8B8}" presName="spaceRect" presStyleCnt="0"/>
      <dgm:spPr/>
    </dgm:pt>
    <dgm:pt modelId="{20363298-B2A6-463D-A7BE-F9F67404E389}" type="pres">
      <dgm:prSet presAssocID="{49225C73-1633-42F1-AB3B-7CB183E5F8B8}" presName="textRect" presStyleLbl="revTx" presStyleIdx="2" presStyleCnt="3">
        <dgm:presLayoutVars>
          <dgm:chMax val="1"/>
          <dgm:chPref val="1"/>
        </dgm:presLayoutVars>
      </dgm:prSet>
      <dgm:spPr/>
    </dgm:pt>
  </dgm:ptLst>
  <dgm:cxnLst>
    <dgm:cxn modelId="{A9154303-8225-4248-91DC-1B0156A35F07}" srcId="{01A66772-F185-4D58-B8BB-E9370D7A7A2B}" destId="{49225C73-1633-42F1-AB3B-7CB183E5F8B8}" srcOrd="2" destOrd="0" parTransId="{1A0E2090-1D4F-438A-8766-B6030CE01ADD}" sibTransId="{9646853A-8964-4519-A5B1-0B7D18B2983D}"/>
    <dgm:cxn modelId="{BA953D32-2DFF-47FE-AF26-C6B9E63D38DF}" type="presOf" srcId="{49225C73-1633-42F1-AB3B-7CB183E5F8B8}" destId="{20363298-B2A6-463D-A7BE-F9F67404E389}" srcOrd="0" destOrd="0" presId="urn:microsoft.com/office/officeart/2018/5/layout/IconLeafLabelList"/>
    <dgm:cxn modelId="{EC450542-0ED9-4BD6-9E85-5709B80794C5}" type="presOf" srcId="{01A66772-F185-4D58-B8BB-E9370D7A7A2B}" destId="{B6056BFB-47D7-4C5F-BA11-2CB63C56A52D}" srcOrd="0" destOrd="0" presId="urn:microsoft.com/office/officeart/2018/5/layout/IconLeafLabelList"/>
    <dgm:cxn modelId="{C7AD8469-3C68-4AF9-AB82-79B0043AA120}" srcId="{01A66772-F185-4D58-B8BB-E9370D7A7A2B}" destId="{40FC4FFE-8987-4A26-B7F4-8A516F18ADAE}" srcOrd="0" destOrd="0" parTransId="{CAD7EF86-FB23-41F6-BF42-040B36DEFDB1}" sibTransId="{5B62599A-5C9B-48E7-896E-EA782AC60C8B}"/>
    <dgm:cxn modelId="{588F6493-F144-42A0-9FC4-FB5EA1BFD419}" srcId="{01A66772-F185-4D58-B8BB-E9370D7A7A2B}" destId="{2F475A74-A455-4857-937D-6457C60DA8AC}" srcOrd="1" destOrd="0" parTransId="{31B8D567-023F-4C62-8DD9-6AB433D4050B}" sibTransId="{7C2D79EF-2F6F-47AE-BCDA-57D4203075DB}"/>
    <dgm:cxn modelId="{A85983B4-FADF-419C-BC71-B5F0871C3055}" type="presOf" srcId="{40FC4FFE-8987-4A26-B7F4-8A516F18ADAE}" destId="{08F4E96D-0DB6-4476-8C51-7CC7EC2F227B}" srcOrd="0" destOrd="0" presId="urn:microsoft.com/office/officeart/2018/5/layout/IconLeafLabelList"/>
    <dgm:cxn modelId="{BABD41D6-9E35-41D3-B7BF-ABBFE5075BCB}" type="presOf" srcId="{2F475A74-A455-4857-937D-6457C60DA8AC}" destId="{4A222CB2-C796-47D7-A526-64629352B7EF}" srcOrd="0" destOrd="0" presId="urn:microsoft.com/office/officeart/2018/5/layout/IconLeafLabelList"/>
    <dgm:cxn modelId="{A3E74EE8-8900-4EBD-8983-3BF0AFD6DCC7}" type="presParOf" srcId="{B6056BFB-47D7-4C5F-BA11-2CB63C56A52D}" destId="{311B26C8-22B1-4363-B621-DD56FB7418C8}" srcOrd="0" destOrd="0" presId="urn:microsoft.com/office/officeart/2018/5/layout/IconLeafLabelList"/>
    <dgm:cxn modelId="{044EA9E0-B51B-492A-BE32-015CEAD0BAC9}" type="presParOf" srcId="{311B26C8-22B1-4363-B621-DD56FB7418C8}" destId="{A201D7A7-914C-4D24-8B82-EE40155AB0BE}" srcOrd="0" destOrd="0" presId="urn:microsoft.com/office/officeart/2018/5/layout/IconLeafLabelList"/>
    <dgm:cxn modelId="{08373EC6-14CB-429D-9495-F32683B931D7}" type="presParOf" srcId="{311B26C8-22B1-4363-B621-DD56FB7418C8}" destId="{8FA2F131-CD01-4CBD-B7A5-1B9B5E7F0402}" srcOrd="1" destOrd="0" presId="urn:microsoft.com/office/officeart/2018/5/layout/IconLeafLabelList"/>
    <dgm:cxn modelId="{9AB500F0-62A2-4E73-B4F4-5056804C8D6A}" type="presParOf" srcId="{311B26C8-22B1-4363-B621-DD56FB7418C8}" destId="{F755F00C-B2DB-4097-B4BC-8F1BACC938B7}" srcOrd="2" destOrd="0" presId="urn:microsoft.com/office/officeart/2018/5/layout/IconLeafLabelList"/>
    <dgm:cxn modelId="{676606A7-6564-4CEB-ACE0-4FF9A3A04E67}" type="presParOf" srcId="{311B26C8-22B1-4363-B621-DD56FB7418C8}" destId="{08F4E96D-0DB6-4476-8C51-7CC7EC2F227B}" srcOrd="3" destOrd="0" presId="urn:microsoft.com/office/officeart/2018/5/layout/IconLeafLabelList"/>
    <dgm:cxn modelId="{EAE0F94A-A454-4049-84F7-9EC90E847A03}" type="presParOf" srcId="{B6056BFB-47D7-4C5F-BA11-2CB63C56A52D}" destId="{5AB3C10D-885E-4522-AB39-7ED4318D191A}" srcOrd="1" destOrd="0" presId="urn:microsoft.com/office/officeart/2018/5/layout/IconLeafLabelList"/>
    <dgm:cxn modelId="{5790FE09-815E-430E-A816-3B4A91E41017}" type="presParOf" srcId="{B6056BFB-47D7-4C5F-BA11-2CB63C56A52D}" destId="{EBF5B120-B67E-4A4C-AEE7-8D0048AB0B3C}" srcOrd="2" destOrd="0" presId="urn:microsoft.com/office/officeart/2018/5/layout/IconLeafLabelList"/>
    <dgm:cxn modelId="{8270F5E3-9722-456E-BF04-32CD07E7F965}" type="presParOf" srcId="{EBF5B120-B67E-4A4C-AEE7-8D0048AB0B3C}" destId="{C43E4D9B-72DB-47C7-AC45-03A0AA21E356}" srcOrd="0" destOrd="0" presId="urn:microsoft.com/office/officeart/2018/5/layout/IconLeafLabelList"/>
    <dgm:cxn modelId="{45C08011-9C95-46ED-BA60-5408BE355D8E}" type="presParOf" srcId="{EBF5B120-B67E-4A4C-AEE7-8D0048AB0B3C}" destId="{6FDC74C2-A721-4EAA-A94D-2D537045B310}" srcOrd="1" destOrd="0" presId="urn:microsoft.com/office/officeart/2018/5/layout/IconLeafLabelList"/>
    <dgm:cxn modelId="{94AEFC6C-164C-41A7-BCFB-B00B18BB2142}" type="presParOf" srcId="{EBF5B120-B67E-4A4C-AEE7-8D0048AB0B3C}" destId="{C5012DAC-8BA6-4D56-8B2C-01BE37074654}" srcOrd="2" destOrd="0" presId="urn:microsoft.com/office/officeart/2018/5/layout/IconLeafLabelList"/>
    <dgm:cxn modelId="{66470513-8524-4542-8AC4-6E223E27A5C0}" type="presParOf" srcId="{EBF5B120-B67E-4A4C-AEE7-8D0048AB0B3C}" destId="{4A222CB2-C796-47D7-A526-64629352B7EF}" srcOrd="3" destOrd="0" presId="urn:microsoft.com/office/officeart/2018/5/layout/IconLeafLabelList"/>
    <dgm:cxn modelId="{335CE2B1-3B59-4463-BAC4-BAD9923AED19}" type="presParOf" srcId="{B6056BFB-47D7-4C5F-BA11-2CB63C56A52D}" destId="{9FDC2B0E-D092-4C5F-91C1-AD35C3070BC0}" srcOrd="3" destOrd="0" presId="urn:microsoft.com/office/officeart/2018/5/layout/IconLeafLabelList"/>
    <dgm:cxn modelId="{B0B5B21A-5ADD-4500-9A67-9B26AF543EBA}" type="presParOf" srcId="{B6056BFB-47D7-4C5F-BA11-2CB63C56A52D}" destId="{2F278BF9-E1B2-4A1C-B065-C19A7B904219}" srcOrd="4" destOrd="0" presId="urn:microsoft.com/office/officeart/2018/5/layout/IconLeafLabelList"/>
    <dgm:cxn modelId="{11FEAF2C-54F7-4E9C-A1D6-5FA0BF7F3665}" type="presParOf" srcId="{2F278BF9-E1B2-4A1C-B065-C19A7B904219}" destId="{543C18BC-1989-44B2-9862-C670C61D3452}" srcOrd="0" destOrd="0" presId="urn:microsoft.com/office/officeart/2018/5/layout/IconLeafLabelList"/>
    <dgm:cxn modelId="{92C17ECB-A80D-4A0E-95CF-40A53D32275F}" type="presParOf" srcId="{2F278BF9-E1B2-4A1C-B065-C19A7B904219}" destId="{E94F35BC-9C76-400A-BBCA-0032259E2E5A}" srcOrd="1" destOrd="0" presId="urn:microsoft.com/office/officeart/2018/5/layout/IconLeafLabelList"/>
    <dgm:cxn modelId="{54E5AE33-4BE6-44E7-871B-1103A0BA7A56}" type="presParOf" srcId="{2F278BF9-E1B2-4A1C-B065-C19A7B904219}" destId="{503A6D04-9ADD-43CC-9847-497CD48F2D11}" srcOrd="2" destOrd="0" presId="urn:microsoft.com/office/officeart/2018/5/layout/IconLeafLabelList"/>
    <dgm:cxn modelId="{3575FCA0-4FCE-460A-8D84-2C767D311A20}" type="presParOf" srcId="{2F278BF9-E1B2-4A1C-B065-C19A7B904219}" destId="{20363298-B2A6-463D-A7BE-F9F67404E389}"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01D7A7-914C-4D24-8B82-EE40155AB0BE}">
      <dsp:nvSpPr>
        <dsp:cNvPr id="0" name=""/>
        <dsp:cNvSpPr/>
      </dsp:nvSpPr>
      <dsp:spPr>
        <a:xfrm>
          <a:off x="2499903" y="612"/>
          <a:ext cx="828861" cy="828861"/>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A2F131-CD01-4CBD-B7A5-1B9B5E7F0402}">
      <dsp:nvSpPr>
        <dsp:cNvPr id="0" name=""/>
        <dsp:cNvSpPr/>
      </dsp:nvSpPr>
      <dsp:spPr>
        <a:xfrm>
          <a:off x="2676545" y="177254"/>
          <a:ext cx="475576" cy="475576"/>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8F4E96D-0DB6-4476-8C51-7CC7EC2F227B}">
      <dsp:nvSpPr>
        <dsp:cNvPr id="0" name=""/>
        <dsp:cNvSpPr/>
      </dsp:nvSpPr>
      <dsp:spPr>
        <a:xfrm>
          <a:off x="2234939" y="1087643"/>
          <a:ext cx="1358789" cy="5435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dirty="0"/>
            <a:t>Data Collection. </a:t>
          </a:r>
        </a:p>
      </dsp:txBody>
      <dsp:txXfrm>
        <a:off x="2234939" y="1087643"/>
        <a:ext cx="1358789" cy="543515"/>
      </dsp:txXfrm>
    </dsp:sp>
    <dsp:sp modelId="{C43E4D9B-72DB-47C7-AC45-03A0AA21E356}">
      <dsp:nvSpPr>
        <dsp:cNvPr id="0" name=""/>
        <dsp:cNvSpPr/>
      </dsp:nvSpPr>
      <dsp:spPr>
        <a:xfrm>
          <a:off x="4096480" y="612"/>
          <a:ext cx="828861" cy="828861"/>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FDC74C2-A721-4EAA-A94D-2D537045B310}">
      <dsp:nvSpPr>
        <dsp:cNvPr id="0" name=""/>
        <dsp:cNvSpPr/>
      </dsp:nvSpPr>
      <dsp:spPr>
        <a:xfrm>
          <a:off x="4273122" y="177254"/>
          <a:ext cx="475576" cy="475576"/>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A222CB2-C796-47D7-A526-64629352B7EF}">
      <dsp:nvSpPr>
        <dsp:cNvPr id="0" name=""/>
        <dsp:cNvSpPr/>
      </dsp:nvSpPr>
      <dsp:spPr>
        <a:xfrm>
          <a:off x="3831516" y="1087643"/>
          <a:ext cx="1358789" cy="5435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dirty="0"/>
            <a:t>Data Analysis</a:t>
          </a:r>
        </a:p>
      </dsp:txBody>
      <dsp:txXfrm>
        <a:off x="3831516" y="1087643"/>
        <a:ext cx="1358789" cy="543515"/>
      </dsp:txXfrm>
    </dsp:sp>
    <dsp:sp modelId="{543C18BC-1989-44B2-9862-C670C61D3452}">
      <dsp:nvSpPr>
        <dsp:cNvPr id="0" name=""/>
        <dsp:cNvSpPr/>
      </dsp:nvSpPr>
      <dsp:spPr>
        <a:xfrm>
          <a:off x="5693057" y="612"/>
          <a:ext cx="828861" cy="828861"/>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94F35BC-9C76-400A-BBCA-0032259E2E5A}">
      <dsp:nvSpPr>
        <dsp:cNvPr id="0" name=""/>
        <dsp:cNvSpPr/>
      </dsp:nvSpPr>
      <dsp:spPr>
        <a:xfrm>
          <a:off x="5869700" y="177254"/>
          <a:ext cx="475576" cy="47557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0363298-B2A6-463D-A7BE-F9F67404E389}">
      <dsp:nvSpPr>
        <dsp:cNvPr id="0" name=""/>
        <dsp:cNvSpPr/>
      </dsp:nvSpPr>
      <dsp:spPr>
        <a:xfrm>
          <a:off x="5428093" y="1087643"/>
          <a:ext cx="1358789" cy="5435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dirty="0"/>
            <a:t>Model Building</a:t>
          </a:r>
        </a:p>
      </dsp:txBody>
      <dsp:txXfrm>
        <a:off x="5428093" y="1087643"/>
        <a:ext cx="1358789" cy="543515"/>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gif>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9/28/2022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9/28/2022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9/28/2022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9/28/2022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9/28/2022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9/28/2022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9/28/2022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9/28/2022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9/28/2022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9/28/2022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8.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dirty="0"/>
              <a:t>Flight Price Prediction Project</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a:bodyPr>
          <a:lstStyle/>
          <a:p>
            <a:r>
              <a:rPr lang="en-US" dirty="0"/>
              <a:t>Khushboo khatri</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BF0889C-DA0C-2A7C-7F75-0564037B74B3}"/>
              </a:ext>
            </a:extLst>
          </p:cNvPr>
          <p:cNvPicPr>
            <a:picLocks noChangeAspect="1"/>
          </p:cNvPicPr>
          <p:nvPr/>
        </p:nvPicPr>
        <p:blipFill>
          <a:blip r:embed="rId2"/>
          <a:stretch>
            <a:fillRect/>
          </a:stretch>
        </p:blipFill>
        <p:spPr>
          <a:xfrm>
            <a:off x="673579" y="386931"/>
            <a:ext cx="4495800" cy="3667484"/>
          </a:xfrm>
          <a:prstGeom prst="rect">
            <a:avLst/>
          </a:prstGeom>
        </p:spPr>
      </p:pic>
      <p:pic>
        <p:nvPicPr>
          <p:cNvPr id="3" name="Picture 2">
            <a:extLst>
              <a:ext uri="{FF2B5EF4-FFF2-40B4-BE49-F238E27FC236}">
                <a16:creationId xmlns:a16="http://schemas.microsoft.com/office/drawing/2014/main" id="{A4967EEE-171B-C1D3-7D50-A35986C5B2C0}"/>
              </a:ext>
            </a:extLst>
          </p:cNvPr>
          <p:cNvPicPr>
            <a:picLocks noChangeAspect="1"/>
          </p:cNvPicPr>
          <p:nvPr/>
        </p:nvPicPr>
        <p:blipFill>
          <a:blip r:embed="rId3"/>
          <a:stretch>
            <a:fillRect/>
          </a:stretch>
        </p:blipFill>
        <p:spPr>
          <a:xfrm>
            <a:off x="5488556" y="264442"/>
            <a:ext cx="5731510" cy="3879215"/>
          </a:xfrm>
          <a:prstGeom prst="rect">
            <a:avLst/>
          </a:prstGeom>
        </p:spPr>
      </p:pic>
      <p:sp>
        <p:nvSpPr>
          <p:cNvPr id="4" name="TextBox 3">
            <a:extLst>
              <a:ext uri="{FF2B5EF4-FFF2-40B4-BE49-F238E27FC236}">
                <a16:creationId xmlns:a16="http://schemas.microsoft.com/office/drawing/2014/main" id="{49AAD011-219C-E097-F252-E2E0FDE11149}"/>
              </a:ext>
            </a:extLst>
          </p:cNvPr>
          <p:cNvSpPr txBox="1"/>
          <p:nvPr/>
        </p:nvSpPr>
        <p:spPr>
          <a:xfrm>
            <a:off x="1802921" y="4744528"/>
            <a:ext cx="8635041" cy="1477328"/>
          </a:xfrm>
          <a:prstGeom prst="rect">
            <a:avLst/>
          </a:prstGeom>
          <a:noFill/>
        </p:spPr>
        <p:txBody>
          <a:bodyPr wrap="square" rtlCol="0">
            <a:spAutoFit/>
          </a:bodyPr>
          <a:lstStyle/>
          <a:p>
            <a:r>
              <a:rPr lang="en-IN" sz="1800" dirty="0">
                <a:solidFill>
                  <a:srgbClr val="000000"/>
                </a:solidFill>
                <a:effectLst/>
                <a:ea typeface="Calibri" panose="020F0502020204030204" pitchFamily="34" charset="0"/>
                <a:cs typeface="Times New Roman" panose="02020603050405020304" pitchFamily="18" charset="0"/>
              </a:rPr>
              <a:t>We can observe that the Price of Flight Ticket varies from somewhere 5000 to 30000. For our dataset, most of the flight tickets are on an average 5-7K. And for total number of Stops we observe that </a:t>
            </a:r>
            <a:r>
              <a:rPr lang="en-IN" sz="1800" dirty="0">
                <a:effectLst/>
                <a:ea typeface="Calibri" panose="020F0502020204030204" pitchFamily="34" charset="0"/>
                <a:cs typeface="Times New Roman" panose="02020603050405020304" pitchFamily="18" charset="0"/>
              </a:rPr>
              <a:t>many flights got one stop, and we got least number of flights with 3+ stops.</a:t>
            </a:r>
          </a:p>
          <a:p>
            <a:endParaRPr lang="en-IN" dirty="0"/>
          </a:p>
        </p:txBody>
      </p:sp>
    </p:spTree>
    <p:extLst>
      <p:ext uri="{BB962C8B-B14F-4D97-AF65-F5344CB8AC3E}">
        <p14:creationId xmlns:p14="http://schemas.microsoft.com/office/powerpoint/2010/main" val="3666521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CF39098-65F9-3545-FB49-DA4A40EA3325}"/>
              </a:ext>
            </a:extLst>
          </p:cNvPr>
          <p:cNvPicPr>
            <a:picLocks noChangeAspect="1"/>
          </p:cNvPicPr>
          <p:nvPr/>
        </p:nvPicPr>
        <p:blipFill>
          <a:blip r:embed="rId2"/>
          <a:stretch>
            <a:fillRect/>
          </a:stretch>
        </p:blipFill>
        <p:spPr>
          <a:xfrm>
            <a:off x="2932981" y="383755"/>
            <a:ext cx="5063706" cy="3416300"/>
          </a:xfrm>
          <a:prstGeom prst="rect">
            <a:avLst/>
          </a:prstGeom>
        </p:spPr>
      </p:pic>
      <p:sp>
        <p:nvSpPr>
          <p:cNvPr id="3" name="TextBox 2">
            <a:extLst>
              <a:ext uri="{FF2B5EF4-FFF2-40B4-BE49-F238E27FC236}">
                <a16:creationId xmlns:a16="http://schemas.microsoft.com/office/drawing/2014/main" id="{C8CB4F46-247A-82FB-82BA-D70373957B48}"/>
              </a:ext>
            </a:extLst>
          </p:cNvPr>
          <p:cNvSpPr txBox="1"/>
          <p:nvPr/>
        </p:nvSpPr>
        <p:spPr>
          <a:xfrm>
            <a:off x="1923691" y="4718649"/>
            <a:ext cx="7755147" cy="923330"/>
          </a:xfrm>
          <a:prstGeom prst="rect">
            <a:avLst/>
          </a:prstGeom>
          <a:noFill/>
        </p:spPr>
        <p:txBody>
          <a:bodyPr wrap="square" rtlCol="0">
            <a:spAutoFit/>
          </a:bodyPr>
          <a:lstStyle/>
          <a:p>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Most of the data available are either from starting dates or month end dates, We don't have data from middle of the month</a:t>
            </a:r>
            <a:r>
              <a:rPr lang="en-IN" sz="1800" dirty="0">
                <a:effectLst/>
                <a:latin typeface="Calibri" panose="020F0502020204030204" pitchFamily="34" charset="0"/>
                <a:ea typeface="Calibri" panose="020F0502020204030204" pitchFamily="34" charset="0"/>
                <a:cs typeface="Times New Roman" panose="02020603050405020304" pitchFamily="18" charset="0"/>
              </a:rPr>
              <a:t>.</a:t>
            </a:r>
          </a:p>
          <a:p>
            <a:endParaRPr lang="en-IN" dirty="0"/>
          </a:p>
        </p:txBody>
      </p:sp>
    </p:spTree>
    <p:extLst>
      <p:ext uri="{BB962C8B-B14F-4D97-AF65-F5344CB8AC3E}">
        <p14:creationId xmlns:p14="http://schemas.microsoft.com/office/powerpoint/2010/main" val="4013519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E8A35FA-5E37-E7AF-5A7E-58CCBAA5132F}"/>
              </a:ext>
            </a:extLst>
          </p:cNvPr>
          <p:cNvPicPr>
            <a:picLocks noChangeAspect="1"/>
          </p:cNvPicPr>
          <p:nvPr/>
        </p:nvPicPr>
        <p:blipFill>
          <a:blip r:embed="rId2"/>
          <a:stretch>
            <a:fillRect/>
          </a:stretch>
        </p:blipFill>
        <p:spPr>
          <a:xfrm>
            <a:off x="452539" y="434663"/>
            <a:ext cx="5731510" cy="3138170"/>
          </a:xfrm>
          <a:prstGeom prst="rect">
            <a:avLst/>
          </a:prstGeom>
        </p:spPr>
      </p:pic>
      <p:pic>
        <p:nvPicPr>
          <p:cNvPr id="3" name="Picture 2">
            <a:extLst>
              <a:ext uri="{FF2B5EF4-FFF2-40B4-BE49-F238E27FC236}">
                <a16:creationId xmlns:a16="http://schemas.microsoft.com/office/drawing/2014/main" id="{87F461D9-DA45-3D8C-D59E-ACA9189A6FE1}"/>
              </a:ext>
            </a:extLst>
          </p:cNvPr>
          <p:cNvPicPr>
            <a:picLocks noChangeAspect="1"/>
          </p:cNvPicPr>
          <p:nvPr/>
        </p:nvPicPr>
        <p:blipFill>
          <a:blip r:embed="rId3"/>
          <a:stretch>
            <a:fillRect/>
          </a:stretch>
        </p:blipFill>
        <p:spPr>
          <a:xfrm>
            <a:off x="6301249" y="82873"/>
            <a:ext cx="5731510" cy="3841750"/>
          </a:xfrm>
          <a:prstGeom prst="rect">
            <a:avLst/>
          </a:prstGeom>
        </p:spPr>
      </p:pic>
      <p:sp>
        <p:nvSpPr>
          <p:cNvPr id="4" name="TextBox 3">
            <a:extLst>
              <a:ext uri="{FF2B5EF4-FFF2-40B4-BE49-F238E27FC236}">
                <a16:creationId xmlns:a16="http://schemas.microsoft.com/office/drawing/2014/main" id="{44C556EA-C576-CCE2-20F0-644083A2E360}"/>
              </a:ext>
            </a:extLst>
          </p:cNvPr>
          <p:cNvSpPr txBox="1"/>
          <p:nvPr/>
        </p:nvSpPr>
        <p:spPr>
          <a:xfrm>
            <a:off x="1216325" y="4390845"/>
            <a:ext cx="10722633" cy="1754326"/>
          </a:xfrm>
          <a:prstGeom prst="rect">
            <a:avLst/>
          </a:prstGeom>
          <a:noFill/>
        </p:spPr>
        <p:txBody>
          <a:bodyPr wrap="square" rtlCol="0">
            <a:spAutoFit/>
          </a:bodyPr>
          <a:lstStyle/>
          <a:p>
            <a:r>
              <a:rPr lang="en-IN" sz="1800" dirty="0">
                <a:effectLst/>
                <a:ea typeface="Calibri" panose="020F0502020204030204" pitchFamily="34" charset="0"/>
                <a:cs typeface="Times New Roman" panose="02020603050405020304" pitchFamily="18" charset="0"/>
              </a:rPr>
              <a:t>We can observe that our departure time data, which we feature engineer to make </a:t>
            </a:r>
            <a:r>
              <a:rPr lang="en-IN" sz="1800" dirty="0" err="1">
                <a:effectLst/>
                <a:ea typeface="Calibri" panose="020F0502020204030204" pitchFamily="34" charset="0"/>
                <a:cs typeface="Times New Roman" panose="02020603050405020304" pitchFamily="18" charset="0"/>
              </a:rPr>
              <a:t>Dep_hour</a:t>
            </a:r>
            <a:r>
              <a:rPr lang="en-IN" sz="1800" dirty="0">
                <a:effectLst/>
                <a:ea typeface="Calibri" panose="020F0502020204030204" pitchFamily="34" charset="0"/>
                <a:cs typeface="Times New Roman" panose="02020603050405020304" pitchFamily="18" charset="0"/>
              </a:rPr>
              <a:t> and </a:t>
            </a:r>
            <a:r>
              <a:rPr lang="en-IN" sz="1800" dirty="0" err="1">
                <a:effectLst/>
                <a:ea typeface="Calibri" panose="020F0502020204030204" pitchFamily="34" charset="0"/>
                <a:cs typeface="Times New Roman" panose="02020603050405020304" pitchFamily="18" charset="0"/>
              </a:rPr>
              <a:t>Dep_min</a:t>
            </a:r>
            <a:r>
              <a:rPr lang="en-IN" sz="1800" dirty="0">
                <a:effectLst/>
                <a:ea typeface="Calibri" panose="020F0502020204030204" pitchFamily="34" charset="0"/>
                <a:cs typeface="Times New Roman" panose="02020603050405020304" pitchFamily="18" charset="0"/>
              </a:rPr>
              <a:t> is discrete in nature, we can clearly see the distribution in the above plot.</a:t>
            </a:r>
          </a:p>
          <a:p>
            <a:r>
              <a:rPr lang="en-IN" dirty="0"/>
              <a:t>Also,</a:t>
            </a:r>
            <a:r>
              <a:rPr lang="en-IN" sz="1800" dirty="0">
                <a:solidFill>
                  <a:srgbClr val="000000"/>
                </a:solidFill>
                <a:effectLst/>
                <a:ea typeface="Calibri" panose="020F0502020204030204" pitchFamily="34" charset="0"/>
                <a:cs typeface="Times New Roman" panose="02020603050405020304" pitchFamily="18" charset="0"/>
              </a:rPr>
              <a:t> We can observe the data distribution on the basis of arrival time and total duration. The hours here are in 24 hrs presentation while mins are represented in 60 mins form. And we can see that data is distributed accordingly.</a:t>
            </a:r>
            <a:r>
              <a:rPr lang="en-IN" sz="1800" dirty="0">
                <a:effectLst/>
                <a:ea typeface="Calibri" panose="020F0502020204030204" pitchFamily="34" charset="0"/>
                <a:cs typeface="Times New Roman" panose="02020603050405020304" pitchFamily="18" charset="0"/>
              </a:rPr>
              <a:t> And our now features are discrete in nature.</a:t>
            </a:r>
          </a:p>
          <a:p>
            <a:endParaRPr lang="en-IN" dirty="0"/>
          </a:p>
        </p:txBody>
      </p:sp>
    </p:spTree>
    <p:extLst>
      <p:ext uri="{BB962C8B-B14F-4D97-AF65-F5344CB8AC3E}">
        <p14:creationId xmlns:p14="http://schemas.microsoft.com/office/powerpoint/2010/main" val="11981674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284AE1E-5C7B-016E-7FD7-2FB209A5824F}"/>
              </a:ext>
            </a:extLst>
          </p:cNvPr>
          <p:cNvPicPr>
            <a:picLocks noChangeAspect="1"/>
          </p:cNvPicPr>
          <p:nvPr/>
        </p:nvPicPr>
        <p:blipFill>
          <a:blip r:embed="rId2"/>
          <a:stretch>
            <a:fillRect/>
          </a:stretch>
        </p:blipFill>
        <p:spPr>
          <a:xfrm>
            <a:off x="1854679" y="948906"/>
            <a:ext cx="7522234" cy="2756140"/>
          </a:xfrm>
          <a:prstGeom prst="rect">
            <a:avLst/>
          </a:prstGeom>
        </p:spPr>
      </p:pic>
      <p:sp>
        <p:nvSpPr>
          <p:cNvPr id="3" name="TextBox 2">
            <a:extLst>
              <a:ext uri="{FF2B5EF4-FFF2-40B4-BE49-F238E27FC236}">
                <a16:creationId xmlns:a16="http://schemas.microsoft.com/office/drawing/2014/main" id="{0EB3D8B8-860B-2E1F-87B6-474865AA4222}"/>
              </a:ext>
            </a:extLst>
          </p:cNvPr>
          <p:cNvSpPr txBox="1"/>
          <p:nvPr/>
        </p:nvSpPr>
        <p:spPr>
          <a:xfrm>
            <a:off x="1069675" y="4684143"/>
            <a:ext cx="9842740" cy="923330"/>
          </a:xfrm>
          <a:prstGeom prst="rect">
            <a:avLst/>
          </a:prstGeom>
          <a:noFill/>
        </p:spPr>
        <p:txBody>
          <a:bodyPr wrap="square" rtlCol="0">
            <a:spAutoFit/>
          </a:bodyPr>
          <a:lstStyle/>
          <a:p>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We can observe that the average price for Kolkata flights are </a:t>
            </a:r>
            <a:r>
              <a:rPr lang="en-IN" sz="1800" dirty="0" err="1">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highers</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while Delhi-Mumbai flights are comparatively cheap.</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882180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2570944-3D3A-AC00-B4EC-C60EEAE88AC6}"/>
              </a:ext>
            </a:extLst>
          </p:cNvPr>
          <p:cNvPicPr>
            <a:picLocks noChangeAspect="1"/>
          </p:cNvPicPr>
          <p:nvPr/>
        </p:nvPicPr>
        <p:blipFill>
          <a:blip r:embed="rId2"/>
          <a:stretch>
            <a:fillRect/>
          </a:stretch>
        </p:blipFill>
        <p:spPr>
          <a:xfrm>
            <a:off x="461482" y="337250"/>
            <a:ext cx="5730875" cy="3664585"/>
          </a:xfrm>
          <a:prstGeom prst="rect">
            <a:avLst/>
          </a:prstGeom>
        </p:spPr>
      </p:pic>
      <p:pic>
        <p:nvPicPr>
          <p:cNvPr id="3" name="Picture 2">
            <a:extLst>
              <a:ext uri="{FF2B5EF4-FFF2-40B4-BE49-F238E27FC236}">
                <a16:creationId xmlns:a16="http://schemas.microsoft.com/office/drawing/2014/main" id="{95DAF304-536F-8B76-67E3-64E995FD2942}"/>
              </a:ext>
            </a:extLst>
          </p:cNvPr>
          <p:cNvPicPr>
            <a:picLocks noChangeAspect="1"/>
          </p:cNvPicPr>
          <p:nvPr/>
        </p:nvPicPr>
        <p:blipFill>
          <a:blip r:embed="rId3"/>
          <a:stretch>
            <a:fillRect/>
          </a:stretch>
        </p:blipFill>
        <p:spPr>
          <a:xfrm>
            <a:off x="6096000" y="217552"/>
            <a:ext cx="5731510" cy="3903980"/>
          </a:xfrm>
          <a:prstGeom prst="rect">
            <a:avLst/>
          </a:prstGeom>
        </p:spPr>
      </p:pic>
      <p:sp>
        <p:nvSpPr>
          <p:cNvPr id="4" name="TextBox 3">
            <a:extLst>
              <a:ext uri="{FF2B5EF4-FFF2-40B4-BE49-F238E27FC236}">
                <a16:creationId xmlns:a16="http://schemas.microsoft.com/office/drawing/2014/main" id="{9DBA62DF-3DD0-B307-E38E-D3B3456B910C}"/>
              </a:ext>
            </a:extLst>
          </p:cNvPr>
          <p:cNvSpPr txBox="1"/>
          <p:nvPr/>
        </p:nvSpPr>
        <p:spPr>
          <a:xfrm>
            <a:off x="828136" y="4658264"/>
            <a:ext cx="10877909" cy="1520481"/>
          </a:xfrm>
          <a:prstGeom prst="rect">
            <a:avLst/>
          </a:prstGeom>
          <a:noFill/>
        </p:spPr>
        <p:txBody>
          <a:bodyPr wrap="square" rtlCol="0">
            <a:spAutoFit/>
          </a:bodyPr>
          <a:lstStyle/>
          <a:p>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We can see that the Flight ticket Prices for Vistara airlines are higher as compared to others. While Air Asia seems to be the most economical </a:t>
            </a:r>
            <a:r>
              <a:rPr lang="en-IN" sz="1800" dirty="0" err="1">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AirLines</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among the remaining.</a:t>
            </a:r>
            <a:endParaRPr lang="en-IN" dirty="0">
              <a:latin typeface="Calibri" panose="020F0502020204030204" pitchFamily="34" charset="0"/>
              <a:ea typeface="Calibri" panose="020F0502020204030204" pitchFamily="34" charset="0"/>
              <a:cs typeface="Times New Roman" panose="02020603050405020304" pitchFamily="18" charset="0"/>
            </a:endParaRPr>
          </a:p>
          <a:p>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We can observe that New Delhi, Indigo has the highest Price Point while Chennai, AirAsia and </a:t>
            </a:r>
            <a:r>
              <a:rPr lang="en-IN" sz="1800" dirty="0" err="1">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Banglore</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AirAsia has lowest Price point. Also we can observe that economical flight tickets are </a:t>
            </a:r>
            <a:r>
              <a:rPr lang="en-IN" sz="1800" dirty="0" err="1">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availabe</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for Air Asia, Go first while Indigo, Vistara, Air India are comparatively costlier.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14935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A61159F-5E46-45EB-B7B4-CF3484E062CE}"/>
              </a:ext>
            </a:extLst>
          </p:cNvPr>
          <p:cNvPicPr>
            <a:picLocks noChangeAspect="1"/>
          </p:cNvPicPr>
          <p:nvPr/>
        </p:nvPicPr>
        <p:blipFill>
          <a:blip r:embed="rId2"/>
          <a:stretch>
            <a:fillRect/>
          </a:stretch>
        </p:blipFill>
        <p:spPr>
          <a:xfrm>
            <a:off x="1106535" y="599284"/>
            <a:ext cx="4406265" cy="2967990"/>
          </a:xfrm>
          <a:prstGeom prst="rect">
            <a:avLst/>
          </a:prstGeom>
        </p:spPr>
      </p:pic>
      <p:pic>
        <p:nvPicPr>
          <p:cNvPr id="3" name="Picture 2">
            <a:extLst>
              <a:ext uri="{FF2B5EF4-FFF2-40B4-BE49-F238E27FC236}">
                <a16:creationId xmlns:a16="http://schemas.microsoft.com/office/drawing/2014/main" id="{68D3ED8B-6A36-0C1E-9981-D1EA814C0851}"/>
              </a:ext>
            </a:extLst>
          </p:cNvPr>
          <p:cNvPicPr>
            <a:picLocks noChangeAspect="1"/>
          </p:cNvPicPr>
          <p:nvPr/>
        </p:nvPicPr>
        <p:blipFill>
          <a:blip r:embed="rId3"/>
          <a:stretch>
            <a:fillRect/>
          </a:stretch>
        </p:blipFill>
        <p:spPr>
          <a:xfrm>
            <a:off x="5861302" y="521509"/>
            <a:ext cx="5731510" cy="3330575"/>
          </a:xfrm>
          <a:prstGeom prst="rect">
            <a:avLst/>
          </a:prstGeom>
        </p:spPr>
      </p:pic>
      <p:sp>
        <p:nvSpPr>
          <p:cNvPr id="4" name="TextBox 3">
            <a:extLst>
              <a:ext uri="{FF2B5EF4-FFF2-40B4-BE49-F238E27FC236}">
                <a16:creationId xmlns:a16="http://schemas.microsoft.com/office/drawing/2014/main" id="{6ED4FEDC-4144-43B6-C8A7-F2562D555AB1}"/>
              </a:ext>
            </a:extLst>
          </p:cNvPr>
          <p:cNvSpPr txBox="1"/>
          <p:nvPr/>
        </p:nvSpPr>
        <p:spPr>
          <a:xfrm>
            <a:off x="966158" y="4442604"/>
            <a:ext cx="10714008" cy="2031325"/>
          </a:xfrm>
          <a:prstGeom prst="rect">
            <a:avLst/>
          </a:prstGeom>
          <a:noFill/>
        </p:spPr>
        <p:txBody>
          <a:bodyPr wrap="square" rtlCol="0">
            <a:spAutoFit/>
          </a:bodyPr>
          <a:lstStyle/>
          <a:p>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We can Observe that direct flights are </a:t>
            </a:r>
            <a:r>
              <a:rPr lang="en-IN" sz="1800" dirty="0" err="1">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compoaratively</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cheaper than 1 stop or more stops flights. If the highest price for Non stop flight is around 23000, than we can say the </a:t>
            </a:r>
            <a:r>
              <a:rPr lang="en-IN" sz="1800" dirty="0" err="1">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hightest</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price for stop flight is around 36-37K.</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We can see that comparatively Delhi to </a:t>
            </a:r>
            <a:r>
              <a:rPr lang="en-IN" sz="1800" dirty="0" err="1">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kolkatta</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Hyderabad-</a:t>
            </a:r>
            <a:r>
              <a:rPr lang="en-IN" sz="1800" dirty="0" err="1">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Kolkatta</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flights are more expensive in general. While Mumbai </a:t>
            </a:r>
            <a:r>
              <a:rPr lang="en-IN" sz="1800" dirty="0" err="1">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delhi</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Delhi Mumbai flights are comparatively cheaper. In this plot, the x axis denotes the price, while y axis denotes Source, And </a:t>
            </a:r>
            <a:r>
              <a:rPr lang="en-IN" sz="1800" dirty="0" err="1">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colorful</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points in the plot denotes the destination source and price relationship.</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019733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C2BBDB-0C8A-08F6-C338-08AC81548CEA}"/>
              </a:ext>
            </a:extLst>
          </p:cNvPr>
          <p:cNvPicPr>
            <a:picLocks noChangeAspect="1"/>
          </p:cNvPicPr>
          <p:nvPr/>
        </p:nvPicPr>
        <p:blipFill>
          <a:blip r:embed="rId2"/>
          <a:stretch>
            <a:fillRect/>
          </a:stretch>
        </p:blipFill>
        <p:spPr>
          <a:xfrm>
            <a:off x="452539" y="303948"/>
            <a:ext cx="5731510" cy="3301893"/>
          </a:xfrm>
          <a:prstGeom prst="rect">
            <a:avLst/>
          </a:prstGeom>
        </p:spPr>
      </p:pic>
      <p:pic>
        <p:nvPicPr>
          <p:cNvPr id="3" name="Picture 2">
            <a:extLst>
              <a:ext uri="{FF2B5EF4-FFF2-40B4-BE49-F238E27FC236}">
                <a16:creationId xmlns:a16="http://schemas.microsoft.com/office/drawing/2014/main" id="{47396007-E711-0192-B665-178DE54A3926}"/>
              </a:ext>
            </a:extLst>
          </p:cNvPr>
          <p:cNvPicPr>
            <a:picLocks noChangeAspect="1"/>
          </p:cNvPicPr>
          <p:nvPr/>
        </p:nvPicPr>
        <p:blipFill>
          <a:blip r:embed="rId3"/>
          <a:stretch>
            <a:fillRect/>
          </a:stretch>
        </p:blipFill>
        <p:spPr>
          <a:xfrm>
            <a:off x="6096000" y="0"/>
            <a:ext cx="5731510" cy="3809168"/>
          </a:xfrm>
          <a:prstGeom prst="rect">
            <a:avLst/>
          </a:prstGeom>
        </p:spPr>
      </p:pic>
      <p:sp>
        <p:nvSpPr>
          <p:cNvPr id="4" name="TextBox 3">
            <a:extLst>
              <a:ext uri="{FF2B5EF4-FFF2-40B4-BE49-F238E27FC236}">
                <a16:creationId xmlns:a16="http://schemas.microsoft.com/office/drawing/2014/main" id="{37C488D6-EE39-C34B-4052-9D49A0D9A0F6}"/>
              </a:ext>
            </a:extLst>
          </p:cNvPr>
          <p:cNvSpPr txBox="1"/>
          <p:nvPr/>
        </p:nvSpPr>
        <p:spPr>
          <a:xfrm>
            <a:off x="741872" y="4408098"/>
            <a:ext cx="10575985" cy="1477328"/>
          </a:xfrm>
          <a:prstGeom prst="rect">
            <a:avLst/>
          </a:prstGeom>
          <a:noFill/>
        </p:spPr>
        <p:txBody>
          <a:bodyPr wrap="square" rtlCol="0">
            <a:spAutoFit/>
          </a:bodyPr>
          <a:lstStyle/>
          <a:p>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Although the weeks are not properly line up, we can clearly see that </a:t>
            </a:r>
            <a:r>
              <a:rPr lang="en-IN" dirty="0">
                <a:solidFill>
                  <a:srgbClr val="000000"/>
                </a:solidFill>
                <a:latin typeface="Helvetica" panose="020B0604020202020204" pitchFamily="34" charset="0"/>
                <a:ea typeface="Calibri" panose="020F0502020204030204" pitchFamily="34" charset="0"/>
                <a:cs typeface="Times New Roman" panose="02020603050405020304" pitchFamily="18" charset="0"/>
              </a:rPr>
              <a:t>S</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unday's are expensive. We also observe that Friday, Saturday, Sunday and Monday are the days we have expensive tickets, while Tuesday, </a:t>
            </a:r>
            <a:r>
              <a:rPr lang="en-IN" dirty="0">
                <a:solidFill>
                  <a:srgbClr val="000000"/>
                </a:solidFill>
                <a:latin typeface="Helvetica" panose="020B0604020202020204" pitchFamily="34" charset="0"/>
                <a:ea typeface="Calibri" panose="020F0502020204030204" pitchFamily="34" charset="0"/>
                <a:cs typeface="Times New Roman" panose="02020603050405020304" pitchFamily="18" charset="0"/>
              </a:rPr>
              <a:t>W</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ednesday, </a:t>
            </a:r>
            <a:r>
              <a:rPr lang="en-IN" sz="1800" dirty="0" err="1">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Thrusday</a:t>
            </a:r>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 are comparatively cheaper tickets.</a:t>
            </a:r>
          </a:p>
          <a:p>
            <a:r>
              <a:rPr lang="en-IN"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On the basis of this we can observe that the Flight Price varies with the hour of the day, generally Morning flights are expensive compared to late nights or midnight flights.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58031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B62FDFD-C2A4-B60A-6CB6-9EB6ED0DCFFF}"/>
              </a:ext>
            </a:extLst>
          </p:cNvPr>
          <p:cNvPicPr>
            <a:picLocks noChangeAspect="1"/>
          </p:cNvPicPr>
          <p:nvPr/>
        </p:nvPicPr>
        <p:blipFill>
          <a:blip r:embed="rId2"/>
          <a:stretch>
            <a:fillRect/>
          </a:stretch>
        </p:blipFill>
        <p:spPr>
          <a:xfrm>
            <a:off x="581936" y="442912"/>
            <a:ext cx="5731510" cy="3228975"/>
          </a:xfrm>
          <a:prstGeom prst="rect">
            <a:avLst/>
          </a:prstGeom>
        </p:spPr>
      </p:pic>
      <p:pic>
        <p:nvPicPr>
          <p:cNvPr id="3" name="Picture 2">
            <a:extLst>
              <a:ext uri="{FF2B5EF4-FFF2-40B4-BE49-F238E27FC236}">
                <a16:creationId xmlns:a16="http://schemas.microsoft.com/office/drawing/2014/main" id="{D91996FF-E0C7-1844-0FEC-16E83949DB16}"/>
              </a:ext>
            </a:extLst>
          </p:cNvPr>
          <p:cNvPicPr>
            <a:picLocks noChangeAspect="1"/>
          </p:cNvPicPr>
          <p:nvPr/>
        </p:nvPicPr>
        <p:blipFill>
          <a:blip r:embed="rId3"/>
          <a:stretch>
            <a:fillRect/>
          </a:stretch>
        </p:blipFill>
        <p:spPr>
          <a:xfrm>
            <a:off x="6163227" y="442912"/>
            <a:ext cx="5731510" cy="3548380"/>
          </a:xfrm>
          <a:prstGeom prst="rect">
            <a:avLst/>
          </a:prstGeom>
        </p:spPr>
      </p:pic>
      <p:sp>
        <p:nvSpPr>
          <p:cNvPr id="4" name="TextBox 3">
            <a:extLst>
              <a:ext uri="{FF2B5EF4-FFF2-40B4-BE49-F238E27FC236}">
                <a16:creationId xmlns:a16="http://schemas.microsoft.com/office/drawing/2014/main" id="{6EA6E507-A528-7227-5BF4-ACC5B0D0DF1A}"/>
              </a:ext>
            </a:extLst>
          </p:cNvPr>
          <p:cNvSpPr txBox="1"/>
          <p:nvPr/>
        </p:nvSpPr>
        <p:spPr>
          <a:xfrm>
            <a:off x="750498" y="4425351"/>
            <a:ext cx="10593238" cy="1815882"/>
          </a:xfrm>
          <a:prstGeom prst="rect">
            <a:avLst/>
          </a:prstGeom>
          <a:noFill/>
        </p:spPr>
        <p:txBody>
          <a:bodyPr wrap="square" rtlCol="0">
            <a:spAutoFit/>
          </a:bodyPr>
          <a:lstStyle/>
          <a:p>
            <a:r>
              <a:rPr lang="en-IN" sz="14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From above observation we can say that Longer duration flights charge more money, i.e., the Flight ticket Prices are increases. We also observe that the flights with more number of stops also cost more, if its longer duration flights.</a:t>
            </a:r>
          </a:p>
          <a:p>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400" dirty="0">
                <a:solidFill>
                  <a:srgbClr val="000000"/>
                </a:solidFill>
                <a:effectLst/>
                <a:latin typeface="Helvetica" panose="020B0604020202020204" pitchFamily="34" charset="0"/>
                <a:ea typeface="Times New Roman" panose="02020603050405020304" pitchFamily="18" charset="0"/>
              </a:rPr>
              <a:t>From correlation with price plot we can observe that Date, </a:t>
            </a:r>
            <a:r>
              <a:rPr lang="en-IN" sz="1400" dirty="0" err="1">
                <a:solidFill>
                  <a:srgbClr val="000000"/>
                </a:solidFill>
                <a:effectLst/>
                <a:latin typeface="Helvetica" panose="020B0604020202020204" pitchFamily="34" charset="0"/>
                <a:ea typeface="Times New Roman" panose="02020603050405020304" pitchFamily="18" charset="0"/>
              </a:rPr>
              <a:t>Dep_hour</a:t>
            </a:r>
            <a:r>
              <a:rPr lang="en-IN" sz="1400" dirty="0">
                <a:solidFill>
                  <a:srgbClr val="000000"/>
                </a:solidFill>
                <a:effectLst/>
                <a:latin typeface="Helvetica" panose="020B0604020202020204" pitchFamily="34" charset="0"/>
                <a:ea typeface="Times New Roman" panose="02020603050405020304" pitchFamily="18" charset="0"/>
              </a:rPr>
              <a:t> and </a:t>
            </a:r>
            <a:r>
              <a:rPr lang="en-IN" sz="1400" dirty="0" err="1">
                <a:solidFill>
                  <a:srgbClr val="000000"/>
                </a:solidFill>
                <a:effectLst/>
                <a:latin typeface="Helvetica" panose="020B0604020202020204" pitchFamily="34" charset="0"/>
                <a:ea typeface="Times New Roman" panose="02020603050405020304" pitchFamily="18" charset="0"/>
              </a:rPr>
              <a:t>Depmin</a:t>
            </a:r>
            <a:r>
              <a:rPr lang="en-IN" sz="1400" dirty="0">
                <a:solidFill>
                  <a:srgbClr val="000000"/>
                </a:solidFill>
                <a:effectLst/>
                <a:latin typeface="Helvetica" panose="020B0604020202020204" pitchFamily="34" charset="0"/>
                <a:ea typeface="Times New Roman" panose="02020603050405020304" pitchFamily="18" charset="0"/>
              </a:rPr>
              <a:t> are inversely related to the flight </a:t>
            </a:r>
            <a:r>
              <a:rPr lang="en-IN" sz="1400" dirty="0" err="1">
                <a:solidFill>
                  <a:srgbClr val="000000"/>
                </a:solidFill>
                <a:effectLst/>
                <a:latin typeface="Helvetica" panose="020B0604020202020204" pitchFamily="34" charset="0"/>
                <a:ea typeface="Times New Roman" panose="02020603050405020304" pitchFamily="18" charset="0"/>
              </a:rPr>
              <a:t>Price.While</a:t>
            </a:r>
            <a:r>
              <a:rPr lang="en-IN" sz="1400" dirty="0">
                <a:solidFill>
                  <a:srgbClr val="000000"/>
                </a:solidFill>
                <a:effectLst/>
                <a:latin typeface="Helvetica" panose="020B0604020202020204" pitchFamily="34" charset="0"/>
                <a:ea typeface="Times New Roman" panose="02020603050405020304" pitchFamily="18" charset="0"/>
              </a:rPr>
              <a:t> </a:t>
            </a:r>
            <a:r>
              <a:rPr lang="en-IN" sz="1400" dirty="0" err="1">
                <a:solidFill>
                  <a:srgbClr val="000000"/>
                </a:solidFill>
                <a:effectLst/>
                <a:latin typeface="Helvetica" panose="020B0604020202020204" pitchFamily="34" charset="0"/>
                <a:ea typeface="Times New Roman" panose="02020603050405020304" pitchFamily="18" charset="0"/>
              </a:rPr>
              <a:t>Total_stops</a:t>
            </a:r>
            <a:r>
              <a:rPr lang="en-IN" sz="1400" dirty="0">
                <a:solidFill>
                  <a:srgbClr val="000000"/>
                </a:solidFill>
                <a:effectLst/>
                <a:latin typeface="Helvetica" panose="020B0604020202020204" pitchFamily="34" charset="0"/>
                <a:ea typeface="Times New Roman" panose="02020603050405020304" pitchFamily="18" charset="0"/>
              </a:rPr>
              <a:t>, Month, </a:t>
            </a:r>
            <a:r>
              <a:rPr lang="en-IN" sz="1400" dirty="0" err="1">
                <a:solidFill>
                  <a:srgbClr val="000000"/>
                </a:solidFill>
                <a:effectLst/>
                <a:latin typeface="Helvetica" panose="020B0604020202020204" pitchFamily="34" charset="0"/>
                <a:ea typeface="Times New Roman" panose="02020603050405020304" pitchFamily="18" charset="0"/>
              </a:rPr>
              <a:t>Arrival_hour</a:t>
            </a:r>
            <a:r>
              <a:rPr lang="en-IN" sz="1400" dirty="0">
                <a:solidFill>
                  <a:srgbClr val="000000"/>
                </a:solidFill>
                <a:effectLst/>
                <a:latin typeface="Helvetica" panose="020B0604020202020204" pitchFamily="34" charset="0"/>
                <a:ea typeface="Times New Roman" panose="02020603050405020304" pitchFamily="18" charset="0"/>
              </a:rPr>
              <a:t>, </a:t>
            </a:r>
            <a:r>
              <a:rPr lang="en-IN" sz="1400" dirty="0" err="1">
                <a:solidFill>
                  <a:srgbClr val="000000"/>
                </a:solidFill>
                <a:effectLst/>
                <a:latin typeface="Helvetica" panose="020B0604020202020204" pitchFamily="34" charset="0"/>
                <a:ea typeface="Times New Roman" panose="02020603050405020304" pitchFamily="18" charset="0"/>
              </a:rPr>
              <a:t>arrival_Min</a:t>
            </a:r>
            <a:r>
              <a:rPr lang="en-IN" sz="1400" dirty="0">
                <a:solidFill>
                  <a:srgbClr val="000000"/>
                </a:solidFill>
                <a:effectLst/>
                <a:latin typeface="Helvetica" panose="020B0604020202020204" pitchFamily="34" charset="0"/>
                <a:ea typeface="Times New Roman" panose="02020603050405020304" pitchFamily="18" charset="0"/>
              </a:rPr>
              <a:t>, </a:t>
            </a:r>
            <a:r>
              <a:rPr lang="en-IN" sz="1400" dirty="0" err="1">
                <a:solidFill>
                  <a:srgbClr val="000000"/>
                </a:solidFill>
                <a:effectLst/>
                <a:latin typeface="Helvetica" panose="020B0604020202020204" pitchFamily="34" charset="0"/>
                <a:ea typeface="Times New Roman" panose="02020603050405020304" pitchFamily="18" charset="0"/>
              </a:rPr>
              <a:t>Duration_Hours</a:t>
            </a:r>
            <a:r>
              <a:rPr lang="en-IN" sz="1400" dirty="0">
                <a:solidFill>
                  <a:srgbClr val="000000"/>
                </a:solidFill>
                <a:effectLst/>
                <a:latin typeface="Helvetica" panose="020B0604020202020204" pitchFamily="34" charset="0"/>
                <a:ea typeface="Times New Roman" panose="02020603050405020304" pitchFamily="18" charset="0"/>
              </a:rPr>
              <a:t> and Duration mins are positively correlated with flight Price. Inverse correlation means when value of one increases the value for other decreases and vice versa. While positive correlation means if one increases the other is also </a:t>
            </a:r>
            <a:r>
              <a:rPr lang="en-IN" sz="1400" dirty="0" err="1">
                <a:solidFill>
                  <a:srgbClr val="000000"/>
                </a:solidFill>
                <a:effectLst/>
                <a:latin typeface="Helvetica" panose="020B0604020202020204" pitchFamily="34" charset="0"/>
                <a:ea typeface="Times New Roman" panose="02020603050405020304" pitchFamily="18" charset="0"/>
              </a:rPr>
              <a:t>increases.Here</a:t>
            </a:r>
            <a:r>
              <a:rPr lang="en-IN" sz="1400" dirty="0">
                <a:solidFill>
                  <a:srgbClr val="000000"/>
                </a:solidFill>
                <a:effectLst/>
                <a:latin typeface="Helvetica" panose="020B0604020202020204" pitchFamily="34" charset="0"/>
                <a:ea typeface="Times New Roman" panose="02020603050405020304" pitchFamily="18" charset="0"/>
              </a:rPr>
              <a:t> we can see, that Price of Flight Ticket is highly correlated with Total Stops, while least correlated with </a:t>
            </a:r>
            <a:r>
              <a:rPr lang="en-IN" sz="1400" dirty="0" err="1">
                <a:solidFill>
                  <a:srgbClr val="000000"/>
                </a:solidFill>
                <a:effectLst/>
                <a:latin typeface="Helvetica" panose="020B0604020202020204" pitchFamily="34" charset="0"/>
                <a:ea typeface="Times New Roman" panose="02020603050405020304" pitchFamily="18" charset="0"/>
              </a:rPr>
              <a:t>Dep_min</a:t>
            </a:r>
            <a:r>
              <a:rPr lang="en-IN" sz="1400" dirty="0">
                <a:solidFill>
                  <a:srgbClr val="000000"/>
                </a:solidFill>
                <a:effectLst/>
                <a:latin typeface="Helvetica" panose="020B0604020202020204" pitchFamily="34" charset="0"/>
                <a:ea typeface="Times New Roman" panose="02020603050405020304" pitchFamily="18" charset="0"/>
              </a:rPr>
              <a:t>.</a:t>
            </a:r>
            <a:endParaRPr lang="en-IN" sz="14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0775002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AE5DC-A637-8582-D369-C61F12686F3A}"/>
              </a:ext>
            </a:extLst>
          </p:cNvPr>
          <p:cNvSpPr>
            <a:spLocks noGrp="1"/>
          </p:cNvSpPr>
          <p:nvPr>
            <p:ph type="title"/>
          </p:nvPr>
        </p:nvSpPr>
        <p:spPr>
          <a:xfrm>
            <a:off x="1097280" y="286603"/>
            <a:ext cx="10058400" cy="1050491"/>
          </a:xfrm>
        </p:spPr>
        <p:txBody>
          <a:bodyPr/>
          <a:lstStyle/>
          <a:p>
            <a:r>
              <a:rPr lang="en-IN" dirty="0"/>
              <a:t>Statistical Description visualization</a:t>
            </a:r>
          </a:p>
        </p:txBody>
      </p:sp>
      <p:pic>
        <p:nvPicPr>
          <p:cNvPr id="3" name="Picture 2">
            <a:extLst>
              <a:ext uri="{FF2B5EF4-FFF2-40B4-BE49-F238E27FC236}">
                <a16:creationId xmlns:a16="http://schemas.microsoft.com/office/drawing/2014/main" id="{197CD89B-9F66-1EB1-2579-8251451A6B9A}"/>
              </a:ext>
            </a:extLst>
          </p:cNvPr>
          <p:cNvPicPr>
            <a:picLocks noChangeAspect="1"/>
          </p:cNvPicPr>
          <p:nvPr/>
        </p:nvPicPr>
        <p:blipFill>
          <a:blip r:embed="rId2"/>
          <a:stretch>
            <a:fillRect/>
          </a:stretch>
        </p:blipFill>
        <p:spPr>
          <a:xfrm>
            <a:off x="2493034" y="1337095"/>
            <a:ext cx="6468086" cy="3517798"/>
          </a:xfrm>
          <a:prstGeom prst="rect">
            <a:avLst/>
          </a:prstGeom>
        </p:spPr>
      </p:pic>
      <p:sp>
        <p:nvSpPr>
          <p:cNvPr id="4" name="TextBox 3">
            <a:extLst>
              <a:ext uri="{FF2B5EF4-FFF2-40B4-BE49-F238E27FC236}">
                <a16:creationId xmlns:a16="http://schemas.microsoft.com/office/drawing/2014/main" id="{4A58C6FA-FBBE-0905-EA66-CE0CAA062AC6}"/>
              </a:ext>
            </a:extLst>
          </p:cNvPr>
          <p:cNvSpPr txBox="1"/>
          <p:nvPr/>
        </p:nvSpPr>
        <p:spPr>
          <a:xfrm>
            <a:off x="1017918" y="5201728"/>
            <a:ext cx="10137762" cy="1077218"/>
          </a:xfrm>
          <a:prstGeom prst="rect">
            <a:avLst/>
          </a:prstGeom>
          <a:noFill/>
        </p:spPr>
        <p:txBody>
          <a:bodyPr wrap="square" rtlCol="0">
            <a:spAutoFit/>
          </a:bodyPr>
          <a:lstStyle/>
          <a:p>
            <a:r>
              <a:rPr lang="en-IN" sz="1600" dirty="0">
                <a:solidFill>
                  <a:srgbClr val="000000"/>
                </a:solidFill>
                <a:effectLst/>
                <a:latin typeface="Gadugi" panose="020B0502040204020203" pitchFamily="34" charset="0"/>
                <a:ea typeface="Gadugi" panose="020B0502040204020203" pitchFamily="34" charset="0"/>
                <a:cs typeface="Times New Roman" panose="02020603050405020304" pitchFamily="18" charset="0"/>
              </a:rPr>
              <a:t>From above statistical description of data we can observe that, Price is our label or target variable. We have 2712 rows of data for all the features present in the dataset. Our dataset looks decent, with highest number of 3 total stops, all hourly details are in 23:00 terms and minutely details have max of 55 seems logical. In my opinion we can move ahead with this dataset.</a:t>
            </a:r>
            <a:endParaRPr lang="en-IN" sz="1600" dirty="0">
              <a:effectLst/>
              <a:latin typeface="Gadugi" panose="020B0502040204020203" pitchFamily="34" charset="0"/>
              <a:ea typeface="Gadugi" panose="020B0502040204020203" pitchFamily="34" charset="0"/>
              <a:cs typeface="Times New Roman" panose="02020603050405020304" pitchFamily="18" charset="0"/>
            </a:endParaRPr>
          </a:p>
        </p:txBody>
      </p:sp>
    </p:spTree>
    <p:extLst>
      <p:ext uri="{BB962C8B-B14F-4D97-AF65-F5344CB8AC3E}">
        <p14:creationId xmlns:p14="http://schemas.microsoft.com/office/powerpoint/2010/main" val="2744696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DF47F-24A4-E727-33A8-1C4FA40018F3}"/>
              </a:ext>
            </a:extLst>
          </p:cNvPr>
          <p:cNvSpPr>
            <a:spLocks noGrp="1"/>
          </p:cNvSpPr>
          <p:nvPr>
            <p:ph type="title"/>
          </p:nvPr>
        </p:nvSpPr>
        <p:spPr>
          <a:xfrm>
            <a:off x="1097280" y="286603"/>
            <a:ext cx="10058400" cy="1119503"/>
          </a:xfrm>
        </p:spPr>
        <p:txBody>
          <a:bodyPr/>
          <a:lstStyle/>
          <a:p>
            <a:r>
              <a:rPr lang="en-IN" dirty="0"/>
              <a:t>Correlation Matrix</a:t>
            </a:r>
          </a:p>
        </p:txBody>
      </p:sp>
      <p:pic>
        <p:nvPicPr>
          <p:cNvPr id="3" name="Picture 2">
            <a:extLst>
              <a:ext uri="{FF2B5EF4-FFF2-40B4-BE49-F238E27FC236}">
                <a16:creationId xmlns:a16="http://schemas.microsoft.com/office/drawing/2014/main" id="{C4903979-9742-4955-EFA8-2129713E1F80}"/>
              </a:ext>
            </a:extLst>
          </p:cNvPr>
          <p:cNvPicPr>
            <a:picLocks noChangeAspect="1"/>
          </p:cNvPicPr>
          <p:nvPr/>
        </p:nvPicPr>
        <p:blipFill>
          <a:blip r:embed="rId2"/>
          <a:stretch>
            <a:fillRect/>
          </a:stretch>
        </p:blipFill>
        <p:spPr>
          <a:xfrm>
            <a:off x="2958860" y="1406106"/>
            <a:ext cx="6563612" cy="3476444"/>
          </a:xfrm>
          <a:prstGeom prst="rect">
            <a:avLst/>
          </a:prstGeom>
        </p:spPr>
      </p:pic>
      <p:sp>
        <p:nvSpPr>
          <p:cNvPr id="4" name="TextBox 3">
            <a:extLst>
              <a:ext uri="{FF2B5EF4-FFF2-40B4-BE49-F238E27FC236}">
                <a16:creationId xmlns:a16="http://schemas.microsoft.com/office/drawing/2014/main" id="{F0FE8C19-5CB5-9FF3-67DC-BAF723CEF29A}"/>
              </a:ext>
            </a:extLst>
          </p:cNvPr>
          <p:cNvSpPr txBox="1"/>
          <p:nvPr/>
        </p:nvSpPr>
        <p:spPr>
          <a:xfrm>
            <a:off x="1380226" y="5244860"/>
            <a:ext cx="9775454" cy="923330"/>
          </a:xfrm>
          <a:prstGeom prst="rect">
            <a:avLst/>
          </a:prstGeom>
          <a:noFill/>
        </p:spPr>
        <p:txBody>
          <a:bodyPr wrap="square" rtlCol="0">
            <a:spAutoFit/>
          </a:bodyPr>
          <a:lstStyle/>
          <a:p>
            <a:r>
              <a:rPr lang="en-IN" sz="1800" dirty="0">
                <a:effectLst/>
                <a:latin typeface="Calibri" panose="020F0502020204030204" pitchFamily="34" charset="0"/>
                <a:ea typeface="Calibri" panose="020F0502020204030204" pitchFamily="34" charset="0"/>
                <a:cs typeface="Times New Roman" panose="02020603050405020304" pitchFamily="18" charset="0"/>
              </a:rPr>
              <a:t>From here we can observe that Total Stops is highly correlated with our label, Price.  We can also see the relation among various independent features. This correlation matrix consist of all the features of dataset </a:t>
            </a:r>
            <a:r>
              <a:rPr lang="en-IN" dirty="0">
                <a:latin typeface="Calibri" panose="020F0502020204030204" pitchFamily="34" charset="0"/>
                <a:ea typeface="Calibri" panose="020F0502020204030204" pitchFamily="34" charset="0"/>
                <a:cs typeface="Times New Roman" panose="02020603050405020304" pitchFamily="18" charset="0"/>
              </a:rPr>
              <a:t>as well as label.</a:t>
            </a:r>
            <a:endParaRPr lang="en-IN" dirty="0"/>
          </a:p>
        </p:txBody>
      </p:sp>
    </p:spTree>
    <p:extLst>
      <p:ext uri="{BB962C8B-B14F-4D97-AF65-F5344CB8AC3E}">
        <p14:creationId xmlns:p14="http://schemas.microsoft.com/office/powerpoint/2010/main" val="13484977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1097280" y="286603"/>
            <a:ext cx="10058400" cy="1093623"/>
          </a:xfrm>
        </p:spPr>
        <p:txBody>
          <a:bodyPr>
            <a:normAutofit/>
          </a:bodyPr>
          <a:lstStyle/>
          <a:p>
            <a:r>
              <a:rPr lang="en-US" dirty="0"/>
              <a:t>Introduction </a:t>
            </a:r>
          </a:p>
        </p:txBody>
      </p:sp>
      <p:graphicFrame>
        <p:nvGraphicFramePr>
          <p:cNvPr id="4" name="Content Placeholder 2" descr="SmartArt graphic">
            <a:extLst>
              <a:ext uri="{FF2B5EF4-FFF2-40B4-BE49-F238E27FC236}">
                <a16:creationId xmlns:a16="http://schemas.microsoft.com/office/drawing/2014/main" id="{59F5A1AC-D08D-42AE-B94A-1CAFB517D846}"/>
              </a:ext>
            </a:extLst>
          </p:cNvPr>
          <p:cNvGraphicFramePr>
            <a:graphicFrameLocks noGrp="1"/>
          </p:cNvGraphicFramePr>
          <p:nvPr>
            <p:ph idx="1"/>
            <p:extLst>
              <p:ext uri="{D42A27DB-BD31-4B8C-83A1-F6EECF244321}">
                <p14:modId xmlns:p14="http://schemas.microsoft.com/office/powerpoint/2010/main" val="3556024949"/>
              </p:ext>
            </p:extLst>
          </p:nvPr>
        </p:nvGraphicFramePr>
        <p:xfrm>
          <a:off x="1615569" y="4235570"/>
          <a:ext cx="9021822" cy="1631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C97CCCEB-2E16-F0AF-030E-117904E97C1B}"/>
              </a:ext>
            </a:extLst>
          </p:cNvPr>
          <p:cNvSpPr txBox="1"/>
          <p:nvPr/>
        </p:nvSpPr>
        <p:spPr>
          <a:xfrm>
            <a:off x="776377" y="2242868"/>
            <a:ext cx="10705381" cy="2339102"/>
          </a:xfrm>
          <a:prstGeom prst="rect">
            <a:avLst/>
          </a:prstGeom>
          <a:noFill/>
        </p:spPr>
        <p:txBody>
          <a:bodyPr wrap="square" rtlCol="0">
            <a:spAutoFit/>
          </a:bodyPr>
          <a:lstStyle/>
          <a:p>
            <a:pPr marL="457200"/>
            <a:r>
              <a:rPr lang="en-IN" sz="1600" dirty="0">
                <a:solidFill>
                  <a:srgbClr val="323232"/>
                </a:solidFill>
                <a:effectLst/>
                <a:ea typeface="Calibri" panose="020F0502020204030204" pitchFamily="34" charset="0"/>
              </a:rPr>
              <a:t>Anyone who has booked a flight ticket knows how unexpectedly the prices vary. The cheapest available ticket on a given flight gets more and less expensive over time. This usually happens as an attempt to maximize revenue based on – </a:t>
            </a:r>
            <a:endParaRPr lang="en-IN" sz="1600" dirty="0">
              <a:solidFill>
                <a:srgbClr val="000000"/>
              </a:solidFill>
              <a:effectLst/>
              <a:ea typeface="Calibri" panose="020F0502020204030204" pitchFamily="34" charset="0"/>
            </a:endParaRPr>
          </a:p>
          <a:p>
            <a:pPr marL="457200"/>
            <a:r>
              <a:rPr lang="en-IN" sz="1600" dirty="0">
                <a:solidFill>
                  <a:srgbClr val="323232"/>
                </a:solidFill>
                <a:effectLst/>
                <a:ea typeface="Calibri" panose="020F0502020204030204" pitchFamily="34" charset="0"/>
              </a:rPr>
              <a:t>1.  Time of purchase patterns (making sure last-minute purchases are expensive) </a:t>
            </a:r>
            <a:endParaRPr lang="en-IN" sz="1600" dirty="0">
              <a:solidFill>
                <a:srgbClr val="000000"/>
              </a:solidFill>
              <a:effectLst/>
              <a:ea typeface="Calibri" panose="020F0502020204030204" pitchFamily="34" charset="0"/>
            </a:endParaRPr>
          </a:p>
          <a:p>
            <a:pPr marL="457200"/>
            <a:r>
              <a:rPr lang="en-IN" sz="1600" dirty="0">
                <a:solidFill>
                  <a:srgbClr val="323232"/>
                </a:solidFill>
                <a:effectLst/>
                <a:ea typeface="Calibri" panose="020F0502020204030204" pitchFamily="34" charset="0"/>
              </a:rPr>
              <a:t>2.  Keeping the flight as full as they want it (raising prices on a flight which is filling up in order to reduce sales and hold back inventory for those expensive last-minute expensive purchases).</a:t>
            </a:r>
            <a:endParaRPr lang="en-IN" sz="1600" dirty="0">
              <a:solidFill>
                <a:srgbClr val="000000"/>
              </a:solidFill>
              <a:effectLst/>
              <a:ea typeface="Calibri" panose="020F0502020204030204" pitchFamily="34" charset="0"/>
            </a:endParaRPr>
          </a:p>
          <a:p>
            <a:pPr marL="457200"/>
            <a:r>
              <a:rPr lang="en-IN" sz="1600" dirty="0">
                <a:solidFill>
                  <a:srgbClr val="323232"/>
                </a:solidFill>
                <a:effectLst/>
                <a:ea typeface="Calibri" panose="020F0502020204030204" pitchFamily="34" charset="0"/>
              </a:rPr>
              <a:t> </a:t>
            </a:r>
            <a:endParaRPr lang="en-IN" sz="1600" dirty="0">
              <a:solidFill>
                <a:srgbClr val="000000"/>
              </a:solidFill>
              <a:effectLst/>
              <a:ea typeface="Calibri" panose="020F0502020204030204" pitchFamily="34" charset="0"/>
            </a:endParaRPr>
          </a:p>
          <a:p>
            <a:pPr marL="457200"/>
            <a:r>
              <a:rPr lang="en-IN" sz="1600" dirty="0">
                <a:solidFill>
                  <a:srgbClr val="323232"/>
                </a:solidFill>
                <a:effectLst/>
                <a:ea typeface="Calibri" panose="020F0502020204030204" pitchFamily="34" charset="0"/>
              </a:rPr>
              <a:t>So, you have to work on a project where you collect data of flight fares with other features and work to make a model to predict fares of flights.</a:t>
            </a:r>
            <a:endParaRPr lang="en-IN" sz="1600" dirty="0">
              <a:solidFill>
                <a:srgbClr val="000000"/>
              </a:solidFill>
              <a:effectLst/>
              <a:ea typeface="Calibri" panose="020F0502020204030204" pitchFamily="34" charset="0"/>
            </a:endParaRPr>
          </a:p>
          <a:p>
            <a:endParaRPr lang="en-IN" dirty="0"/>
          </a:p>
        </p:txBody>
      </p:sp>
    </p:spTree>
    <p:extLst>
      <p:ext uri="{BB962C8B-B14F-4D97-AF65-F5344CB8AC3E}">
        <p14:creationId xmlns:p14="http://schemas.microsoft.com/office/powerpoint/2010/main" val="2655225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8A7C8-2F54-B1E6-64F4-F4ED6C48F224}"/>
              </a:ext>
            </a:extLst>
          </p:cNvPr>
          <p:cNvSpPr>
            <a:spLocks noGrp="1"/>
          </p:cNvSpPr>
          <p:nvPr>
            <p:ph type="title"/>
          </p:nvPr>
        </p:nvSpPr>
        <p:spPr/>
        <p:txBody>
          <a:bodyPr>
            <a:normAutofit fontScale="90000"/>
          </a:bodyPr>
          <a:lstStyle/>
          <a:p>
            <a:r>
              <a:rPr lang="en-IN" dirty="0"/>
              <a:t>Regression model building:</a:t>
            </a:r>
            <a:br>
              <a:rPr lang="en-IN" dirty="0"/>
            </a:br>
            <a:r>
              <a:rPr lang="en-IN" sz="1800" dirty="0"/>
              <a:t>After data cleaning, EDA, data </a:t>
            </a:r>
            <a:r>
              <a:rPr lang="en-IN" sz="1800" dirty="0" err="1"/>
              <a:t>preprocessing</a:t>
            </a:r>
            <a:r>
              <a:rPr lang="en-IN" sz="1800" dirty="0"/>
              <a:t> which definitely include scaling. We also check for skewness and outliers. When everything looks good, we finally proceed to final model building approach. For that we split our data into training and testing dataset.</a:t>
            </a:r>
            <a:endParaRPr lang="en-IN" dirty="0"/>
          </a:p>
        </p:txBody>
      </p:sp>
      <p:pic>
        <p:nvPicPr>
          <p:cNvPr id="4" name="Picture 3">
            <a:extLst>
              <a:ext uri="{FF2B5EF4-FFF2-40B4-BE49-F238E27FC236}">
                <a16:creationId xmlns:a16="http://schemas.microsoft.com/office/drawing/2014/main" id="{764E5417-F8D1-111E-DF2E-A21E8F71D384}"/>
              </a:ext>
            </a:extLst>
          </p:cNvPr>
          <p:cNvPicPr>
            <a:picLocks noChangeAspect="1"/>
          </p:cNvPicPr>
          <p:nvPr/>
        </p:nvPicPr>
        <p:blipFill>
          <a:blip r:embed="rId2"/>
          <a:stretch>
            <a:fillRect/>
          </a:stretch>
        </p:blipFill>
        <p:spPr>
          <a:xfrm>
            <a:off x="1409005" y="2080024"/>
            <a:ext cx="8407832" cy="800141"/>
          </a:xfrm>
          <a:prstGeom prst="rect">
            <a:avLst/>
          </a:prstGeom>
        </p:spPr>
      </p:pic>
      <p:sp>
        <p:nvSpPr>
          <p:cNvPr id="5" name="TextBox 4">
            <a:extLst>
              <a:ext uri="{FF2B5EF4-FFF2-40B4-BE49-F238E27FC236}">
                <a16:creationId xmlns:a16="http://schemas.microsoft.com/office/drawing/2014/main" id="{EB583DAB-E76D-FB07-9298-1C5D46BCB4B8}"/>
              </a:ext>
            </a:extLst>
          </p:cNvPr>
          <p:cNvSpPr txBox="1"/>
          <p:nvPr/>
        </p:nvSpPr>
        <p:spPr>
          <a:xfrm>
            <a:off x="1224951" y="3243532"/>
            <a:ext cx="9670211" cy="2585323"/>
          </a:xfrm>
          <a:prstGeom prst="rect">
            <a:avLst/>
          </a:prstGeom>
          <a:noFill/>
        </p:spPr>
        <p:txBody>
          <a:bodyPr wrap="square" rtlCol="0">
            <a:spAutoFit/>
          </a:bodyPr>
          <a:lstStyle/>
          <a:p>
            <a:r>
              <a:rPr lang="en-IN" dirty="0"/>
              <a:t>This is the basic approach which every ML model building starts with, then we use these dataset to train our model/ using different algorithm. Starting from linear model, then ensemble technique, regularization technique, boosting technique, other advance techniques.</a:t>
            </a:r>
          </a:p>
          <a:p>
            <a:endParaRPr lang="en-IN" dirty="0"/>
          </a:p>
          <a:p>
            <a:r>
              <a:rPr lang="en-IN" dirty="0"/>
              <a:t>The Evaluation parameter here in our model will be r2 score, MAE and RMSE.</a:t>
            </a:r>
          </a:p>
          <a:p>
            <a:r>
              <a:rPr lang="en-IN" dirty="0"/>
              <a:t>We decides to r2 score as our primary evaluation metrics while Mae and RMSE as our </a:t>
            </a:r>
            <a:r>
              <a:rPr lang="en-IN" dirty="0" err="1"/>
              <a:t>seconadary</a:t>
            </a:r>
            <a:r>
              <a:rPr lang="en-IN" dirty="0"/>
              <a:t> evaluation metrics.</a:t>
            </a:r>
          </a:p>
          <a:p>
            <a:r>
              <a:rPr lang="en-IN" dirty="0"/>
              <a:t>In our Project, we build : Linear Regression Model, </a:t>
            </a:r>
            <a:r>
              <a:rPr lang="en-IN" dirty="0" err="1"/>
              <a:t>Randomforest</a:t>
            </a:r>
            <a:r>
              <a:rPr lang="en-IN" dirty="0"/>
              <a:t> Regressor Model, Lasso Model, AdaBoost regressor Model, and Finally </a:t>
            </a:r>
            <a:r>
              <a:rPr lang="en-IN" dirty="0" err="1"/>
              <a:t>XGBoost</a:t>
            </a:r>
            <a:r>
              <a:rPr lang="en-IN" dirty="0"/>
              <a:t> regressor Model.</a:t>
            </a:r>
          </a:p>
        </p:txBody>
      </p:sp>
    </p:spTree>
    <p:extLst>
      <p:ext uri="{BB962C8B-B14F-4D97-AF65-F5344CB8AC3E}">
        <p14:creationId xmlns:p14="http://schemas.microsoft.com/office/powerpoint/2010/main" val="4062838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D13124-5655-6F42-C230-F009EC26F94E}"/>
              </a:ext>
            </a:extLst>
          </p:cNvPr>
          <p:cNvSpPr>
            <a:spLocks noGrp="1"/>
          </p:cNvSpPr>
          <p:nvPr>
            <p:ph type="title"/>
          </p:nvPr>
        </p:nvSpPr>
        <p:spPr/>
        <p:txBody>
          <a:bodyPr/>
          <a:lstStyle/>
          <a:p>
            <a:r>
              <a:rPr lang="en-IN" dirty="0"/>
              <a:t>Summarizing Each Model.</a:t>
            </a:r>
          </a:p>
        </p:txBody>
      </p:sp>
      <p:pic>
        <p:nvPicPr>
          <p:cNvPr id="5" name="Content Placeholder 4">
            <a:extLst>
              <a:ext uri="{FF2B5EF4-FFF2-40B4-BE49-F238E27FC236}">
                <a16:creationId xmlns:a16="http://schemas.microsoft.com/office/drawing/2014/main" id="{3A22B526-9533-DD88-974D-13751B1470D9}"/>
              </a:ext>
            </a:extLst>
          </p:cNvPr>
          <p:cNvPicPr>
            <a:picLocks noGrp="1" noChangeAspect="1"/>
          </p:cNvPicPr>
          <p:nvPr>
            <p:ph idx="1"/>
          </p:nvPr>
        </p:nvPicPr>
        <p:blipFill>
          <a:blip r:embed="rId2"/>
          <a:stretch>
            <a:fillRect/>
          </a:stretch>
        </p:blipFill>
        <p:spPr>
          <a:xfrm>
            <a:off x="2138720" y="2108200"/>
            <a:ext cx="7974885" cy="3760788"/>
          </a:xfrm>
          <a:prstGeom prst="rect">
            <a:avLst/>
          </a:prstGeom>
        </p:spPr>
      </p:pic>
    </p:spTree>
    <p:extLst>
      <p:ext uri="{BB962C8B-B14F-4D97-AF65-F5344CB8AC3E}">
        <p14:creationId xmlns:p14="http://schemas.microsoft.com/office/powerpoint/2010/main" val="3244369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C5B42-AB3F-C982-7440-2ABBECF2A275}"/>
              </a:ext>
            </a:extLst>
          </p:cNvPr>
          <p:cNvSpPr>
            <a:spLocks noGrp="1"/>
          </p:cNvSpPr>
          <p:nvPr>
            <p:ph idx="1"/>
          </p:nvPr>
        </p:nvSpPr>
        <p:spPr>
          <a:xfrm>
            <a:off x="1097280" y="810883"/>
            <a:ext cx="10058400" cy="5058209"/>
          </a:xfrm>
        </p:spPr>
        <p:txBody>
          <a:bodyPr/>
          <a:lstStyle/>
          <a:p>
            <a:r>
              <a:rPr lang="en-IN" dirty="0"/>
              <a:t>From the Summary it is clear that </a:t>
            </a:r>
            <a:r>
              <a:rPr lang="en-IN" dirty="0" err="1"/>
              <a:t>XGBoost</a:t>
            </a:r>
            <a:r>
              <a:rPr lang="en-IN" dirty="0"/>
              <a:t> Regressor is our final model, as it has highest r2 score as well as minimum value for mean absolute error &amp; root mean squared error. Let’s see how we Build XGBOOST Regressor Model.</a:t>
            </a:r>
          </a:p>
        </p:txBody>
      </p:sp>
      <p:pic>
        <p:nvPicPr>
          <p:cNvPr id="4" name="Picture 3">
            <a:extLst>
              <a:ext uri="{FF2B5EF4-FFF2-40B4-BE49-F238E27FC236}">
                <a16:creationId xmlns:a16="http://schemas.microsoft.com/office/drawing/2014/main" id="{B4686545-358F-08DA-9AE6-C435B587F456}"/>
              </a:ext>
            </a:extLst>
          </p:cNvPr>
          <p:cNvPicPr>
            <a:picLocks noChangeAspect="1"/>
          </p:cNvPicPr>
          <p:nvPr/>
        </p:nvPicPr>
        <p:blipFill>
          <a:blip r:embed="rId2"/>
          <a:stretch>
            <a:fillRect/>
          </a:stretch>
        </p:blipFill>
        <p:spPr>
          <a:xfrm>
            <a:off x="892486" y="1962965"/>
            <a:ext cx="5731510" cy="4208780"/>
          </a:xfrm>
          <a:prstGeom prst="rect">
            <a:avLst/>
          </a:prstGeom>
        </p:spPr>
      </p:pic>
      <p:pic>
        <p:nvPicPr>
          <p:cNvPr id="5" name="Picture 4">
            <a:extLst>
              <a:ext uri="{FF2B5EF4-FFF2-40B4-BE49-F238E27FC236}">
                <a16:creationId xmlns:a16="http://schemas.microsoft.com/office/drawing/2014/main" id="{F1A67461-4152-E9A5-3421-C4892B8092BB}"/>
              </a:ext>
            </a:extLst>
          </p:cNvPr>
          <p:cNvPicPr>
            <a:picLocks noChangeAspect="1"/>
          </p:cNvPicPr>
          <p:nvPr/>
        </p:nvPicPr>
        <p:blipFill>
          <a:blip r:embed="rId3"/>
          <a:stretch>
            <a:fillRect/>
          </a:stretch>
        </p:blipFill>
        <p:spPr>
          <a:xfrm>
            <a:off x="6926472" y="1962965"/>
            <a:ext cx="3790950" cy="2438400"/>
          </a:xfrm>
          <a:prstGeom prst="rect">
            <a:avLst/>
          </a:prstGeom>
        </p:spPr>
      </p:pic>
      <p:pic>
        <p:nvPicPr>
          <p:cNvPr id="7" name="Picture 6">
            <a:extLst>
              <a:ext uri="{FF2B5EF4-FFF2-40B4-BE49-F238E27FC236}">
                <a16:creationId xmlns:a16="http://schemas.microsoft.com/office/drawing/2014/main" id="{F72D77B0-F7B9-FA07-C5A1-9367FB147EC7}"/>
              </a:ext>
            </a:extLst>
          </p:cNvPr>
          <p:cNvPicPr>
            <a:picLocks noChangeAspect="1"/>
          </p:cNvPicPr>
          <p:nvPr/>
        </p:nvPicPr>
        <p:blipFill>
          <a:blip r:embed="rId4"/>
          <a:stretch>
            <a:fillRect/>
          </a:stretch>
        </p:blipFill>
        <p:spPr>
          <a:xfrm>
            <a:off x="6828790" y="4669917"/>
            <a:ext cx="4940554" cy="1124008"/>
          </a:xfrm>
          <a:prstGeom prst="rect">
            <a:avLst/>
          </a:prstGeom>
        </p:spPr>
      </p:pic>
    </p:spTree>
    <p:extLst>
      <p:ext uri="{BB962C8B-B14F-4D97-AF65-F5344CB8AC3E}">
        <p14:creationId xmlns:p14="http://schemas.microsoft.com/office/powerpoint/2010/main" val="42417953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34CC31-FBB5-B8B8-673A-071F7E419572}"/>
              </a:ext>
            </a:extLst>
          </p:cNvPr>
          <p:cNvSpPr>
            <a:spLocks noGrp="1"/>
          </p:cNvSpPr>
          <p:nvPr>
            <p:ph idx="1"/>
          </p:nvPr>
        </p:nvSpPr>
        <p:spPr>
          <a:xfrm>
            <a:off x="1097280" y="431321"/>
            <a:ext cx="10058400" cy="5437771"/>
          </a:xfrm>
        </p:spPr>
        <p:txBody>
          <a:bodyPr/>
          <a:lstStyle/>
          <a:p>
            <a:r>
              <a:rPr lang="en-IN" dirty="0"/>
              <a:t>After cross validation scope, we did perform Hyper parameter tuning, in order to improve the efficiency of the model. For that we use </a:t>
            </a:r>
            <a:r>
              <a:rPr lang="en-IN" dirty="0" err="1"/>
              <a:t>RandomizedSearchCV</a:t>
            </a:r>
            <a:r>
              <a:rPr lang="en-IN" dirty="0"/>
              <a:t> method, as it is fastest.</a:t>
            </a:r>
          </a:p>
        </p:txBody>
      </p:sp>
      <p:pic>
        <p:nvPicPr>
          <p:cNvPr id="5" name="Picture 4">
            <a:extLst>
              <a:ext uri="{FF2B5EF4-FFF2-40B4-BE49-F238E27FC236}">
                <a16:creationId xmlns:a16="http://schemas.microsoft.com/office/drawing/2014/main" id="{1116EBB6-773A-96A4-D9B0-B70D6203B5E1}"/>
              </a:ext>
            </a:extLst>
          </p:cNvPr>
          <p:cNvPicPr>
            <a:picLocks noChangeAspect="1"/>
          </p:cNvPicPr>
          <p:nvPr/>
        </p:nvPicPr>
        <p:blipFill>
          <a:blip r:embed="rId2"/>
          <a:stretch>
            <a:fillRect/>
          </a:stretch>
        </p:blipFill>
        <p:spPr>
          <a:xfrm>
            <a:off x="383351" y="1192535"/>
            <a:ext cx="6008824" cy="4921503"/>
          </a:xfrm>
          <a:prstGeom prst="rect">
            <a:avLst/>
          </a:prstGeom>
        </p:spPr>
      </p:pic>
      <p:pic>
        <p:nvPicPr>
          <p:cNvPr id="7" name="Picture 6">
            <a:extLst>
              <a:ext uri="{FF2B5EF4-FFF2-40B4-BE49-F238E27FC236}">
                <a16:creationId xmlns:a16="http://schemas.microsoft.com/office/drawing/2014/main" id="{2329FC9F-D4A7-0520-A4FC-CE5B87E5C66C}"/>
              </a:ext>
            </a:extLst>
          </p:cNvPr>
          <p:cNvPicPr>
            <a:picLocks noChangeAspect="1"/>
          </p:cNvPicPr>
          <p:nvPr/>
        </p:nvPicPr>
        <p:blipFill>
          <a:blip r:embed="rId3"/>
          <a:stretch>
            <a:fillRect/>
          </a:stretch>
        </p:blipFill>
        <p:spPr>
          <a:xfrm>
            <a:off x="6459131" y="1248607"/>
            <a:ext cx="5410478" cy="4369025"/>
          </a:xfrm>
          <a:prstGeom prst="rect">
            <a:avLst/>
          </a:prstGeom>
        </p:spPr>
      </p:pic>
    </p:spTree>
    <p:extLst>
      <p:ext uri="{BB962C8B-B14F-4D97-AF65-F5344CB8AC3E}">
        <p14:creationId xmlns:p14="http://schemas.microsoft.com/office/powerpoint/2010/main" val="13378603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A46F35A-AAF6-8D0C-D70A-10EABC6C4E05}"/>
              </a:ext>
            </a:extLst>
          </p:cNvPr>
          <p:cNvPicPr>
            <a:picLocks noChangeAspect="1"/>
          </p:cNvPicPr>
          <p:nvPr/>
        </p:nvPicPr>
        <p:blipFill>
          <a:blip r:embed="rId2"/>
          <a:stretch>
            <a:fillRect/>
          </a:stretch>
        </p:blipFill>
        <p:spPr>
          <a:xfrm>
            <a:off x="1045953" y="843412"/>
            <a:ext cx="4610100" cy="2876550"/>
          </a:xfrm>
          <a:prstGeom prst="rect">
            <a:avLst/>
          </a:prstGeom>
        </p:spPr>
      </p:pic>
      <p:pic>
        <p:nvPicPr>
          <p:cNvPr id="5" name="Picture 4">
            <a:extLst>
              <a:ext uri="{FF2B5EF4-FFF2-40B4-BE49-F238E27FC236}">
                <a16:creationId xmlns:a16="http://schemas.microsoft.com/office/drawing/2014/main" id="{E3B05895-E0BA-1386-3108-55266E983AC9}"/>
              </a:ext>
            </a:extLst>
          </p:cNvPr>
          <p:cNvPicPr>
            <a:picLocks noChangeAspect="1"/>
          </p:cNvPicPr>
          <p:nvPr/>
        </p:nvPicPr>
        <p:blipFill>
          <a:blip r:embed="rId3"/>
          <a:stretch>
            <a:fillRect/>
          </a:stretch>
        </p:blipFill>
        <p:spPr>
          <a:xfrm>
            <a:off x="6359704" y="843412"/>
            <a:ext cx="4406900" cy="2585588"/>
          </a:xfrm>
          <a:prstGeom prst="rect">
            <a:avLst/>
          </a:prstGeom>
        </p:spPr>
      </p:pic>
      <p:sp>
        <p:nvSpPr>
          <p:cNvPr id="6" name="TextBox 5">
            <a:extLst>
              <a:ext uri="{FF2B5EF4-FFF2-40B4-BE49-F238E27FC236}">
                <a16:creationId xmlns:a16="http://schemas.microsoft.com/office/drawing/2014/main" id="{406299D2-894F-4207-2EAB-0FD6481C6023}"/>
              </a:ext>
            </a:extLst>
          </p:cNvPr>
          <p:cNvSpPr txBox="1"/>
          <p:nvPr/>
        </p:nvSpPr>
        <p:spPr>
          <a:xfrm>
            <a:off x="1130060" y="4399472"/>
            <a:ext cx="9463178" cy="1200329"/>
          </a:xfrm>
          <a:prstGeom prst="rect">
            <a:avLst/>
          </a:prstGeom>
          <a:noFill/>
        </p:spPr>
        <p:txBody>
          <a:bodyPr wrap="square" rtlCol="0">
            <a:spAutoFit/>
          </a:bodyPr>
          <a:lstStyle/>
          <a:p>
            <a:r>
              <a:rPr lang="en-IN" sz="1800" dirty="0">
                <a:effectLst/>
                <a:latin typeface="Calibri" panose="020F0502020204030204" pitchFamily="34" charset="0"/>
                <a:ea typeface="Calibri" panose="020F0502020204030204" pitchFamily="34" charset="0"/>
                <a:cs typeface="Times New Roman" panose="02020603050405020304" pitchFamily="18" charset="0"/>
              </a:rPr>
              <a:t>We can observe that both predicted value and actual value lies almost in the same line. This visualization helps us to visualise how our predicted value and actual value fall in the same line with same deviation.</a:t>
            </a:r>
          </a:p>
          <a:p>
            <a:endParaRPr lang="en-IN" dirty="0"/>
          </a:p>
        </p:txBody>
      </p:sp>
    </p:spTree>
    <p:extLst>
      <p:ext uri="{BB962C8B-B14F-4D97-AF65-F5344CB8AC3E}">
        <p14:creationId xmlns:p14="http://schemas.microsoft.com/office/powerpoint/2010/main" val="1969772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777DF-82B3-7D5B-CCCE-537DF9C7CC12}"/>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CD9B55F4-FC88-A5FA-A825-6DA9F258A5AE}"/>
              </a:ext>
            </a:extLst>
          </p:cNvPr>
          <p:cNvSpPr>
            <a:spLocks noGrp="1"/>
          </p:cNvSpPr>
          <p:nvPr>
            <p:ph idx="1"/>
          </p:nvPr>
        </p:nvSpPr>
        <p:spPr/>
        <p:txBody>
          <a:bodyPr>
            <a:normAutofit fontScale="92500" lnSpcReduction="10000"/>
          </a:bodyPr>
          <a:lstStyle/>
          <a:p>
            <a:pPr marL="342900" lvl="0" indent="-342900">
              <a:lnSpc>
                <a:spcPct val="107000"/>
              </a:lnSpc>
              <a:buFont typeface="Symbol" panose="05050102010706020507" pitchFamily="18" charset="2"/>
              <a:buBlip>
                <a:blip r:embed="rId2"/>
              </a:buBlip>
            </a:pPr>
            <a:r>
              <a:rPr lang="en-IN" sz="1800" dirty="0">
                <a:effectLst/>
                <a:latin typeface="Calibri" panose="020F0502020204030204" pitchFamily="34" charset="0"/>
                <a:ea typeface="Calibri" panose="020F0502020204030204" pitchFamily="34" charset="0"/>
                <a:cs typeface="Times New Roman" panose="02020603050405020304" pitchFamily="18" charset="0"/>
              </a:rPr>
              <a:t>Price shows highest correlation with total Stops, we also observe that Day and Departure Time also plays a significant role as the deciding factor for Flight Price.</a:t>
            </a:r>
          </a:p>
          <a:p>
            <a:pPr marL="342900" lvl="0" indent="-342900">
              <a:lnSpc>
                <a:spcPct val="107000"/>
              </a:lnSpc>
              <a:buFont typeface="Symbol" panose="05050102010706020507" pitchFamily="18" charset="2"/>
              <a:buBlip>
                <a:blip r:embed="rId2"/>
              </a:buBlip>
            </a:pPr>
            <a:r>
              <a:rPr lang="en-IN" sz="1800" dirty="0">
                <a:effectLst/>
                <a:latin typeface="Calibri" panose="020F0502020204030204" pitchFamily="34" charset="0"/>
                <a:ea typeface="Calibri" panose="020F0502020204030204" pitchFamily="34" charset="0"/>
                <a:cs typeface="Times New Roman" panose="02020603050405020304" pitchFamily="18" charset="0"/>
              </a:rPr>
              <a:t>We also see Airlines, is also one of the important feature which shows strong correlation with Price.</a:t>
            </a:r>
          </a:p>
          <a:p>
            <a:pPr marL="342900" lvl="0" indent="-342900">
              <a:lnSpc>
                <a:spcPct val="107000"/>
              </a:lnSpc>
              <a:buFont typeface="Symbol" panose="05050102010706020507" pitchFamily="18" charset="2"/>
              <a:buBlip>
                <a:blip r:embed="rId2"/>
              </a:buBlip>
            </a:pPr>
            <a:r>
              <a:rPr lang="en-IN" sz="1800" dirty="0">
                <a:effectLst/>
                <a:latin typeface="Calibri" panose="020F0502020204030204" pitchFamily="34" charset="0"/>
                <a:ea typeface="Calibri" panose="020F0502020204030204" pitchFamily="34" charset="0"/>
                <a:cs typeface="Times New Roman" panose="02020603050405020304" pitchFamily="18" charset="0"/>
              </a:rPr>
              <a:t>We also observe that, as per the dataset we collect Ensemble technique and advanced boosting techniques handle our model effectively, as compared to linear model or regularization model.</a:t>
            </a:r>
          </a:p>
          <a:p>
            <a:pPr marL="342900" lvl="0" indent="-342900">
              <a:lnSpc>
                <a:spcPct val="107000"/>
              </a:lnSpc>
              <a:buFont typeface="Symbol" panose="05050102010706020507" pitchFamily="18" charset="2"/>
              <a:buBlip>
                <a:blip r:embed="rId2"/>
              </a:buBlip>
            </a:pPr>
            <a:r>
              <a:rPr lang="en-IN" sz="1800" dirty="0">
                <a:effectLst/>
                <a:latin typeface="Calibri" panose="020F0502020204030204" pitchFamily="34" charset="0"/>
                <a:ea typeface="Calibri" panose="020F0502020204030204" pitchFamily="34" charset="0"/>
                <a:cs typeface="Times New Roman" panose="02020603050405020304" pitchFamily="18" charset="0"/>
              </a:rPr>
              <a:t>Also, Source and Destination Feature is the key for determining the flight ticket prices. </a:t>
            </a:r>
          </a:p>
          <a:p>
            <a:pPr marL="342900" lvl="0" indent="-342900">
              <a:lnSpc>
                <a:spcPct val="107000"/>
              </a:lnSpc>
              <a:spcAft>
                <a:spcPts val="800"/>
              </a:spcAft>
              <a:buFont typeface="Symbol" panose="05050102010706020507" pitchFamily="18" charset="2"/>
              <a:buBlip>
                <a:blip r:embed="rId2"/>
              </a:buBlip>
            </a:pPr>
            <a:r>
              <a:rPr lang="en-IN" sz="1800" dirty="0">
                <a:effectLst/>
                <a:latin typeface="Calibri" panose="020F0502020204030204" pitchFamily="34" charset="0"/>
                <a:ea typeface="Calibri" panose="020F0502020204030204" pitchFamily="34" charset="0"/>
                <a:cs typeface="Times New Roman" panose="02020603050405020304" pitchFamily="18" charset="0"/>
              </a:rPr>
              <a:t>About date and month, as we don’t have sufficient information for through out the year, what little we have we can say that tickets price varies with respect to the duration when you are booking the ticket and when you actual travel.</a:t>
            </a:r>
          </a:p>
          <a:p>
            <a:pPr marL="342900" lvl="0" indent="-342900">
              <a:lnSpc>
                <a:spcPct val="107000"/>
              </a:lnSpc>
              <a:spcAft>
                <a:spcPts val="800"/>
              </a:spcAft>
              <a:buFont typeface="Symbol" panose="05050102010706020507" pitchFamily="18" charset="2"/>
              <a:buBlip>
                <a:blip r:embed="rId2"/>
              </a:buBlip>
            </a:pPr>
            <a:r>
              <a:rPr lang="en-IN" sz="1800" dirty="0" err="1">
                <a:latin typeface="Calibri" panose="020F0502020204030204" pitchFamily="34" charset="0"/>
                <a:ea typeface="Calibri" panose="020F0502020204030204" pitchFamily="34" charset="0"/>
                <a:cs typeface="Times New Roman" panose="02020603050405020304" pitchFamily="18" charset="0"/>
              </a:rPr>
              <a:t>XGBoost</a:t>
            </a:r>
            <a:r>
              <a:rPr lang="en-IN" sz="1800" dirty="0">
                <a:latin typeface="Calibri" panose="020F0502020204030204" pitchFamily="34" charset="0"/>
                <a:ea typeface="Calibri" panose="020F0502020204030204" pitchFamily="34" charset="0"/>
                <a:cs typeface="Times New Roman" panose="02020603050405020304" pitchFamily="18" charset="0"/>
              </a:rPr>
              <a:t> regressor is the best suitable model, which we finally save using pickle method.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982110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4EB2A-DA2D-59C6-4AD0-7E2F9B68B802}"/>
              </a:ext>
            </a:extLst>
          </p:cNvPr>
          <p:cNvSpPr>
            <a:spLocks noGrp="1"/>
          </p:cNvSpPr>
          <p:nvPr>
            <p:ph type="title"/>
          </p:nvPr>
        </p:nvSpPr>
        <p:spPr/>
        <p:txBody>
          <a:bodyPr/>
          <a:lstStyle/>
          <a:p>
            <a:r>
              <a:rPr lang="en-IN" dirty="0"/>
              <a:t>Thank you</a:t>
            </a:r>
          </a:p>
        </p:txBody>
      </p:sp>
    </p:spTree>
    <p:extLst>
      <p:ext uri="{BB962C8B-B14F-4D97-AF65-F5344CB8AC3E}">
        <p14:creationId xmlns:p14="http://schemas.microsoft.com/office/powerpoint/2010/main" val="4175813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4AE11-2AD0-0BCC-1A4B-91C915E9E3A3}"/>
              </a:ext>
            </a:extLst>
          </p:cNvPr>
          <p:cNvSpPr>
            <a:spLocks noGrp="1"/>
          </p:cNvSpPr>
          <p:nvPr>
            <p:ph type="title"/>
          </p:nvPr>
        </p:nvSpPr>
        <p:spPr/>
        <p:txBody>
          <a:bodyPr/>
          <a:lstStyle/>
          <a:p>
            <a:r>
              <a:rPr lang="en-IN" dirty="0"/>
              <a:t>Data Collection</a:t>
            </a:r>
          </a:p>
        </p:txBody>
      </p:sp>
      <p:sp>
        <p:nvSpPr>
          <p:cNvPr id="3" name="Content Placeholder 2">
            <a:extLst>
              <a:ext uri="{FF2B5EF4-FFF2-40B4-BE49-F238E27FC236}">
                <a16:creationId xmlns:a16="http://schemas.microsoft.com/office/drawing/2014/main" id="{F277C70D-AEA2-6D9F-42EA-52B9F1737CB5}"/>
              </a:ext>
            </a:extLst>
          </p:cNvPr>
          <p:cNvSpPr>
            <a:spLocks noGrp="1"/>
          </p:cNvSpPr>
          <p:nvPr>
            <p:ph idx="1"/>
          </p:nvPr>
        </p:nvSpPr>
        <p:spPr/>
        <p:txBody>
          <a:bodyPr/>
          <a:lstStyle/>
          <a:p>
            <a:r>
              <a:rPr lang="en-IN" dirty="0"/>
              <a:t>For Flight price prediction project, we first required to collect the data from yatra.com, skyscanner.com, official websites etc. Here we choose yatra.com as the website from where we collect the data.</a:t>
            </a:r>
          </a:p>
          <a:p>
            <a:r>
              <a:rPr lang="en-IN" dirty="0"/>
              <a:t>For data collection we use Selenium in python, and with the help of it we scrape all the required information from the pages. </a:t>
            </a:r>
          </a:p>
          <a:p>
            <a:r>
              <a:rPr lang="en-IN" dirty="0"/>
              <a:t>In Totality we scrape around 9 information (columns) of 2787 data(rows).</a:t>
            </a:r>
          </a:p>
          <a:p>
            <a:r>
              <a:rPr lang="en-IN" dirty="0"/>
              <a:t>With this dataset, we start our Machine learning Model building phase.</a:t>
            </a:r>
          </a:p>
        </p:txBody>
      </p:sp>
    </p:spTree>
    <p:extLst>
      <p:ext uri="{BB962C8B-B14F-4D97-AF65-F5344CB8AC3E}">
        <p14:creationId xmlns:p14="http://schemas.microsoft.com/office/powerpoint/2010/main" val="22350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0F625-3A31-EA71-3DB1-DE1D9894058A}"/>
              </a:ext>
            </a:extLst>
          </p:cNvPr>
          <p:cNvSpPr>
            <a:spLocks noGrp="1"/>
          </p:cNvSpPr>
          <p:nvPr>
            <p:ph type="title"/>
          </p:nvPr>
        </p:nvSpPr>
        <p:spPr/>
        <p:txBody>
          <a:bodyPr/>
          <a:lstStyle/>
          <a:p>
            <a:r>
              <a:rPr lang="en-IN" dirty="0"/>
              <a:t>Data Analysis</a:t>
            </a:r>
          </a:p>
        </p:txBody>
      </p:sp>
      <p:sp>
        <p:nvSpPr>
          <p:cNvPr id="3" name="Content Placeholder 2">
            <a:extLst>
              <a:ext uri="{FF2B5EF4-FFF2-40B4-BE49-F238E27FC236}">
                <a16:creationId xmlns:a16="http://schemas.microsoft.com/office/drawing/2014/main" id="{F3E0E4B6-9F01-8685-C43C-79D05FE3863A}"/>
              </a:ext>
            </a:extLst>
          </p:cNvPr>
          <p:cNvSpPr>
            <a:spLocks noGrp="1"/>
          </p:cNvSpPr>
          <p:nvPr>
            <p:ph idx="1"/>
          </p:nvPr>
        </p:nvSpPr>
        <p:spPr/>
        <p:txBody>
          <a:bodyPr>
            <a:normAutofit/>
          </a:bodyPr>
          <a:lstStyle/>
          <a:p>
            <a:pPr marL="457200"/>
            <a:r>
              <a:rPr lang="en-IN" dirty="0"/>
              <a:t>Data Analysis is the part of Model Building. </a:t>
            </a:r>
            <a:r>
              <a:rPr lang="en-IN" dirty="0">
                <a:solidFill>
                  <a:srgbClr val="000000"/>
                </a:solidFill>
                <a:effectLst/>
                <a:ea typeface="Calibri" panose="020F0502020204030204" pitchFamily="34" charset="0"/>
              </a:rPr>
              <a:t>After cleaning the data, you have to do some analysis on the data. Like asking questions: Do airfares change frequently? Do they move in small increments or in large jumps? Do they tend to go up or down over time? What is the best time to buy so that the consumer can save the most by taking the least risk? Does price increase as we get near to departure date? Is Indigo cheaper than Jet Airways? Are morning flights expensive? </a:t>
            </a:r>
          </a:p>
          <a:p>
            <a:pPr marL="457200"/>
            <a:r>
              <a:rPr lang="en-IN" dirty="0">
                <a:solidFill>
                  <a:srgbClr val="000000"/>
                </a:solidFill>
                <a:ea typeface="Calibri" panose="020F0502020204030204" pitchFamily="34" charset="0"/>
              </a:rPr>
              <a:t>Something like that, which helps us to see clear picture of the data. </a:t>
            </a:r>
            <a:endParaRPr lang="en-IN" dirty="0">
              <a:solidFill>
                <a:srgbClr val="000000"/>
              </a:solidFill>
              <a:effectLst/>
              <a:ea typeface="Calibri" panose="020F0502020204030204" pitchFamily="34" charset="0"/>
            </a:endParaRPr>
          </a:p>
          <a:p>
            <a:endParaRPr lang="en-IN" dirty="0"/>
          </a:p>
        </p:txBody>
      </p:sp>
    </p:spTree>
    <p:extLst>
      <p:ext uri="{BB962C8B-B14F-4D97-AF65-F5344CB8AC3E}">
        <p14:creationId xmlns:p14="http://schemas.microsoft.com/office/powerpoint/2010/main" val="2360234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168A7-2F4C-A42E-37A9-C723CC6A23A4}"/>
              </a:ext>
            </a:extLst>
          </p:cNvPr>
          <p:cNvSpPr>
            <a:spLocks noGrp="1"/>
          </p:cNvSpPr>
          <p:nvPr>
            <p:ph type="title"/>
          </p:nvPr>
        </p:nvSpPr>
        <p:spPr/>
        <p:txBody>
          <a:bodyPr/>
          <a:lstStyle/>
          <a:p>
            <a:r>
              <a:rPr lang="en-IN" dirty="0"/>
              <a:t>Model Building</a:t>
            </a:r>
          </a:p>
        </p:txBody>
      </p:sp>
      <p:sp>
        <p:nvSpPr>
          <p:cNvPr id="3" name="Content Placeholder 2">
            <a:extLst>
              <a:ext uri="{FF2B5EF4-FFF2-40B4-BE49-F238E27FC236}">
                <a16:creationId xmlns:a16="http://schemas.microsoft.com/office/drawing/2014/main" id="{68A4FC7B-57AA-2933-BCB9-D0C74C488F5C}"/>
              </a:ext>
            </a:extLst>
          </p:cNvPr>
          <p:cNvSpPr>
            <a:spLocks noGrp="1"/>
          </p:cNvSpPr>
          <p:nvPr>
            <p:ph idx="1"/>
          </p:nvPr>
        </p:nvSpPr>
        <p:spPr/>
        <p:txBody>
          <a:bodyPr>
            <a:normAutofit fontScale="85000" lnSpcReduction="20000"/>
          </a:bodyPr>
          <a:lstStyle/>
          <a:p>
            <a:pPr marL="457200"/>
            <a:r>
              <a:rPr lang="en-IN" sz="2000" dirty="0">
                <a:solidFill>
                  <a:srgbClr val="000000"/>
                </a:solidFill>
                <a:effectLst/>
                <a:ea typeface="Calibri" panose="020F0502020204030204" pitchFamily="34" charset="0"/>
              </a:rPr>
              <a:t>After collecting the data, you need to build a machine learning model. Before model building do all data pre-processing steps. Try different models with different hyper parameters and select the best model. </a:t>
            </a:r>
          </a:p>
          <a:p>
            <a:pPr marL="457200"/>
            <a:r>
              <a:rPr lang="en-IN" sz="2000" dirty="0">
                <a:solidFill>
                  <a:srgbClr val="000000"/>
                </a:solidFill>
                <a:effectLst/>
                <a:ea typeface="Calibri" panose="020F0502020204030204" pitchFamily="34" charset="0"/>
              </a:rPr>
              <a:t>Follow the complete life cycle of data science. Include all the steps like </a:t>
            </a:r>
          </a:p>
          <a:p>
            <a:pPr marL="457200">
              <a:spcAft>
                <a:spcPts val="475"/>
              </a:spcAft>
            </a:pPr>
            <a:r>
              <a:rPr lang="en-IN" sz="2000" dirty="0">
                <a:solidFill>
                  <a:srgbClr val="000000"/>
                </a:solidFill>
                <a:effectLst/>
                <a:ea typeface="Calibri" panose="020F0502020204030204" pitchFamily="34" charset="0"/>
              </a:rPr>
              <a:t>1. Data Cleaning </a:t>
            </a:r>
          </a:p>
          <a:p>
            <a:pPr marL="457200">
              <a:spcAft>
                <a:spcPts val="475"/>
              </a:spcAft>
            </a:pPr>
            <a:r>
              <a:rPr lang="en-IN" sz="2000" dirty="0">
                <a:solidFill>
                  <a:srgbClr val="000000"/>
                </a:solidFill>
                <a:effectLst/>
                <a:ea typeface="Calibri" panose="020F0502020204030204" pitchFamily="34" charset="0"/>
              </a:rPr>
              <a:t>2. Exploratory Data Analysis </a:t>
            </a:r>
          </a:p>
          <a:p>
            <a:pPr marL="457200">
              <a:spcAft>
                <a:spcPts val="475"/>
              </a:spcAft>
            </a:pPr>
            <a:r>
              <a:rPr lang="en-IN" sz="2000" dirty="0">
                <a:solidFill>
                  <a:srgbClr val="000000"/>
                </a:solidFill>
                <a:effectLst/>
                <a:ea typeface="Calibri" panose="020F0502020204030204" pitchFamily="34" charset="0"/>
              </a:rPr>
              <a:t>3. Data Pre-processing </a:t>
            </a:r>
          </a:p>
          <a:p>
            <a:pPr marL="457200">
              <a:spcAft>
                <a:spcPts val="475"/>
              </a:spcAft>
            </a:pPr>
            <a:r>
              <a:rPr lang="en-IN" sz="2000" dirty="0">
                <a:solidFill>
                  <a:srgbClr val="000000"/>
                </a:solidFill>
                <a:effectLst/>
                <a:ea typeface="Calibri" panose="020F0502020204030204" pitchFamily="34" charset="0"/>
              </a:rPr>
              <a:t>4. Model Building </a:t>
            </a:r>
          </a:p>
          <a:p>
            <a:pPr marL="457200">
              <a:spcAft>
                <a:spcPts val="475"/>
              </a:spcAft>
            </a:pPr>
            <a:r>
              <a:rPr lang="en-IN" sz="2000" dirty="0">
                <a:solidFill>
                  <a:srgbClr val="000000"/>
                </a:solidFill>
                <a:effectLst/>
                <a:ea typeface="Calibri" panose="020F0502020204030204" pitchFamily="34" charset="0"/>
              </a:rPr>
              <a:t>5. Model Evaluation </a:t>
            </a:r>
          </a:p>
          <a:p>
            <a:pPr marL="457200"/>
            <a:r>
              <a:rPr lang="en-IN" sz="2000" dirty="0">
                <a:solidFill>
                  <a:srgbClr val="000000"/>
                </a:solidFill>
                <a:effectLst/>
                <a:ea typeface="Calibri" panose="020F0502020204030204" pitchFamily="34" charset="0"/>
              </a:rPr>
              <a:t>6. Selecting the best model </a:t>
            </a:r>
          </a:p>
          <a:p>
            <a:endParaRPr lang="en-IN" dirty="0"/>
          </a:p>
        </p:txBody>
      </p:sp>
    </p:spTree>
    <p:extLst>
      <p:ext uri="{BB962C8B-B14F-4D97-AF65-F5344CB8AC3E}">
        <p14:creationId xmlns:p14="http://schemas.microsoft.com/office/powerpoint/2010/main" val="13389561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659A2-A362-A6B0-175A-224D59C1B68B}"/>
              </a:ext>
            </a:extLst>
          </p:cNvPr>
          <p:cNvSpPr>
            <a:spLocks noGrp="1"/>
          </p:cNvSpPr>
          <p:nvPr>
            <p:ph type="title"/>
          </p:nvPr>
        </p:nvSpPr>
        <p:spPr/>
        <p:txBody>
          <a:bodyPr/>
          <a:lstStyle/>
          <a:p>
            <a:r>
              <a:rPr lang="en-IN" dirty="0"/>
              <a:t>Data Cleaning</a:t>
            </a:r>
          </a:p>
        </p:txBody>
      </p:sp>
      <p:sp>
        <p:nvSpPr>
          <p:cNvPr id="3" name="Content Placeholder 2">
            <a:extLst>
              <a:ext uri="{FF2B5EF4-FFF2-40B4-BE49-F238E27FC236}">
                <a16:creationId xmlns:a16="http://schemas.microsoft.com/office/drawing/2014/main" id="{3D384B12-6E68-B80A-97C1-FA5ECB27B139}"/>
              </a:ext>
            </a:extLst>
          </p:cNvPr>
          <p:cNvSpPr>
            <a:spLocks noGrp="1"/>
          </p:cNvSpPr>
          <p:nvPr>
            <p:ph idx="1"/>
          </p:nvPr>
        </p:nvSpPr>
        <p:spPr/>
        <p:txBody>
          <a:bodyPr/>
          <a:lstStyle/>
          <a:p>
            <a:r>
              <a:rPr lang="en-US" b="0" i="0" dirty="0">
                <a:solidFill>
                  <a:srgbClr val="202124"/>
                </a:solidFill>
                <a:effectLst/>
              </a:rPr>
              <a:t>Data cleaning is </a:t>
            </a:r>
            <a:r>
              <a:rPr lang="en-US" b="1" i="0" dirty="0">
                <a:solidFill>
                  <a:srgbClr val="202124"/>
                </a:solidFill>
                <a:effectLst/>
              </a:rPr>
              <a:t>the process of preparing data for analysis by removing or modifying data that is incorrect, incomplete, irrelevant, duplicated, or improperly formatted</a:t>
            </a:r>
            <a:r>
              <a:rPr lang="en-US" b="0" i="0" dirty="0">
                <a:solidFill>
                  <a:srgbClr val="202124"/>
                </a:solidFill>
                <a:effectLst/>
              </a:rPr>
              <a:t>.</a:t>
            </a:r>
          </a:p>
          <a:p>
            <a:r>
              <a:rPr lang="en-US" dirty="0">
                <a:solidFill>
                  <a:srgbClr val="202124"/>
                </a:solidFill>
              </a:rPr>
              <a:t>Feature Engineering / Feature extraction is also a part of data cleaning.</a:t>
            </a:r>
          </a:p>
          <a:p>
            <a:r>
              <a:rPr lang="en-US" dirty="0">
                <a:solidFill>
                  <a:srgbClr val="202124"/>
                </a:solidFill>
              </a:rPr>
              <a:t>As we get our raw data, we tried to clean it, Did some feature engineering in order to make them suitable for machine learning model. </a:t>
            </a:r>
          </a:p>
          <a:p>
            <a:pPr marL="0" indent="0">
              <a:buNone/>
            </a:pPr>
            <a:r>
              <a:rPr lang="en-US" dirty="0">
                <a:solidFill>
                  <a:srgbClr val="202124"/>
                </a:solidFill>
              </a:rPr>
              <a:t>Also we drop unwanted columns, as they are of no use in the ML model building.</a:t>
            </a:r>
            <a:endParaRPr lang="en-IN" dirty="0"/>
          </a:p>
        </p:txBody>
      </p:sp>
    </p:spTree>
    <p:extLst>
      <p:ext uri="{BB962C8B-B14F-4D97-AF65-F5344CB8AC3E}">
        <p14:creationId xmlns:p14="http://schemas.microsoft.com/office/powerpoint/2010/main" val="14750701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6D75D-E5A1-9CB3-6A2C-4546D88AB2BB}"/>
              </a:ext>
            </a:extLst>
          </p:cNvPr>
          <p:cNvSpPr>
            <a:spLocks noGrp="1"/>
          </p:cNvSpPr>
          <p:nvPr>
            <p:ph type="title"/>
          </p:nvPr>
        </p:nvSpPr>
        <p:spPr/>
        <p:txBody>
          <a:bodyPr/>
          <a:lstStyle/>
          <a:p>
            <a:r>
              <a:rPr lang="en-IN" dirty="0"/>
              <a:t>Exploratory Data Analysis</a:t>
            </a:r>
          </a:p>
        </p:txBody>
      </p:sp>
      <p:sp>
        <p:nvSpPr>
          <p:cNvPr id="3" name="Content Placeholder 2">
            <a:extLst>
              <a:ext uri="{FF2B5EF4-FFF2-40B4-BE49-F238E27FC236}">
                <a16:creationId xmlns:a16="http://schemas.microsoft.com/office/drawing/2014/main" id="{C776B5D7-BFEB-7035-2BEC-9FBC06844944}"/>
              </a:ext>
            </a:extLst>
          </p:cNvPr>
          <p:cNvSpPr>
            <a:spLocks noGrp="1"/>
          </p:cNvSpPr>
          <p:nvPr>
            <p:ph idx="1"/>
          </p:nvPr>
        </p:nvSpPr>
        <p:spPr/>
        <p:txBody>
          <a:bodyPr/>
          <a:lstStyle/>
          <a:p>
            <a:r>
              <a:rPr lang="en-IN" dirty="0"/>
              <a:t>It is visual analysis of data, which helps us to get clear understanding about our dataset. We did both Univariate analysis and Multivariate analysis.</a:t>
            </a:r>
          </a:p>
          <a:p>
            <a:r>
              <a:rPr lang="en-IN" dirty="0"/>
              <a:t>Let’s starts with Univariate analysis:</a:t>
            </a:r>
          </a:p>
          <a:p>
            <a:r>
              <a:rPr lang="en-IN" dirty="0"/>
              <a:t>We basically plot count plot for categorical</a:t>
            </a:r>
          </a:p>
          <a:p>
            <a:r>
              <a:rPr lang="en-IN" dirty="0"/>
              <a:t>Data, while for numerical data we plot</a:t>
            </a:r>
          </a:p>
          <a:p>
            <a:r>
              <a:rPr lang="en-IN" dirty="0" err="1"/>
              <a:t>Distplot</a:t>
            </a:r>
            <a:r>
              <a:rPr lang="en-IN" dirty="0"/>
              <a:t>, which gives us complete idea about </a:t>
            </a:r>
          </a:p>
          <a:p>
            <a:r>
              <a:rPr lang="en-IN" dirty="0"/>
              <a:t>Data distribution.</a:t>
            </a:r>
          </a:p>
        </p:txBody>
      </p:sp>
      <p:pic>
        <p:nvPicPr>
          <p:cNvPr id="4" name="Picture 3">
            <a:extLst>
              <a:ext uri="{FF2B5EF4-FFF2-40B4-BE49-F238E27FC236}">
                <a16:creationId xmlns:a16="http://schemas.microsoft.com/office/drawing/2014/main" id="{AE697817-FA0E-254B-E246-87120608DB12}"/>
              </a:ext>
            </a:extLst>
          </p:cNvPr>
          <p:cNvPicPr>
            <a:picLocks noChangeAspect="1"/>
          </p:cNvPicPr>
          <p:nvPr/>
        </p:nvPicPr>
        <p:blipFill>
          <a:blip r:embed="rId2"/>
          <a:stretch>
            <a:fillRect/>
          </a:stretch>
        </p:blipFill>
        <p:spPr>
          <a:xfrm>
            <a:off x="5848709" y="2960158"/>
            <a:ext cx="5441860" cy="3279775"/>
          </a:xfrm>
          <a:prstGeom prst="rect">
            <a:avLst/>
          </a:prstGeom>
        </p:spPr>
      </p:pic>
    </p:spTree>
    <p:extLst>
      <p:ext uri="{BB962C8B-B14F-4D97-AF65-F5344CB8AC3E}">
        <p14:creationId xmlns:p14="http://schemas.microsoft.com/office/powerpoint/2010/main" val="14050410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4C6B4C2-A96A-8B71-6902-CE1FCAA9C72E}"/>
              </a:ext>
            </a:extLst>
          </p:cNvPr>
          <p:cNvPicPr>
            <a:picLocks noChangeAspect="1"/>
          </p:cNvPicPr>
          <p:nvPr/>
        </p:nvPicPr>
        <p:blipFill>
          <a:blip r:embed="rId2"/>
          <a:stretch>
            <a:fillRect/>
          </a:stretch>
        </p:blipFill>
        <p:spPr>
          <a:xfrm>
            <a:off x="260974" y="301924"/>
            <a:ext cx="5731510" cy="3996055"/>
          </a:xfrm>
          <a:prstGeom prst="rect">
            <a:avLst/>
          </a:prstGeom>
        </p:spPr>
      </p:pic>
      <p:pic>
        <p:nvPicPr>
          <p:cNvPr id="3" name="Picture 2">
            <a:extLst>
              <a:ext uri="{FF2B5EF4-FFF2-40B4-BE49-F238E27FC236}">
                <a16:creationId xmlns:a16="http://schemas.microsoft.com/office/drawing/2014/main" id="{8A0C9C82-3588-8EC5-F5CD-291FC86339F7}"/>
              </a:ext>
            </a:extLst>
          </p:cNvPr>
          <p:cNvPicPr>
            <a:picLocks noChangeAspect="1"/>
          </p:cNvPicPr>
          <p:nvPr/>
        </p:nvPicPr>
        <p:blipFill>
          <a:blip r:embed="rId3"/>
          <a:stretch>
            <a:fillRect/>
          </a:stretch>
        </p:blipFill>
        <p:spPr>
          <a:xfrm>
            <a:off x="5992484" y="301924"/>
            <a:ext cx="5731510" cy="3780790"/>
          </a:xfrm>
          <a:prstGeom prst="rect">
            <a:avLst/>
          </a:prstGeom>
        </p:spPr>
      </p:pic>
      <p:sp>
        <p:nvSpPr>
          <p:cNvPr id="4" name="TextBox 3">
            <a:extLst>
              <a:ext uri="{FF2B5EF4-FFF2-40B4-BE49-F238E27FC236}">
                <a16:creationId xmlns:a16="http://schemas.microsoft.com/office/drawing/2014/main" id="{A8F9CF23-635F-43B9-DB07-DDB5224E8E7F}"/>
              </a:ext>
            </a:extLst>
          </p:cNvPr>
          <p:cNvSpPr txBox="1"/>
          <p:nvPr/>
        </p:nvSpPr>
        <p:spPr>
          <a:xfrm>
            <a:off x="517585" y="4666891"/>
            <a:ext cx="11093570" cy="646331"/>
          </a:xfrm>
          <a:prstGeom prst="rect">
            <a:avLst/>
          </a:prstGeom>
          <a:noFill/>
        </p:spPr>
        <p:txBody>
          <a:bodyPr wrap="square" rtlCol="0">
            <a:spAutoFit/>
          </a:bodyPr>
          <a:lstStyle/>
          <a:p>
            <a:r>
              <a:rPr lang="en-IN" sz="1800" dirty="0">
                <a:effectLst/>
                <a:latin typeface="Calibri" panose="020F0502020204030204" pitchFamily="34" charset="0"/>
                <a:ea typeface="Calibri" panose="020F0502020204030204" pitchFamily="34" charset="0"/>
                <a:cs typeface="Times New Roman" panose="02020603050405020304" pitchFamily="18" charset="0"/>
              </a:rPr>
              <a:t>From above observation New Delhi has highest count as Source. While for Destination Kolkata seems to have highest count.</a:t>
            </a:r>
            <a:endParaRPr lang="en-IN" dirty="0"/>
          </a:p>
        </p:txBody>
      </p:sp>
    </p:spTree>
    <p:extLst>
      <p:ext uri="{BB962C8B-B14F-4D97-AF65-F5344CB8AC3E}">
        <p14:creationId xmlns:p14="http://schemas.microsoft.com/office/powerpoint/2010/main" val="1988603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DD26E92-F503-72C4-AC83-64363A272DCC}"/>
              </a:ext>
            </a:extLst>
          </p:cNvPr>
          <p:cNvPicPr>
            <a:picLocks noChangeAspect="1"/>
          </p:cNvPicPr>
          <p:nvPr/>
        </p:nvPicPr>
        <p:blipFill>
          <a:blip r:embed="rId2"/>
          <a:stretch>
            <a:fillRect/>
          </a:stretch>
        </p:blipFill>
        <p:spPr>
          <a:xfrm>
            <a:off x="642321" y="198509"/>
            <a:ext cx="5731510" cy="4045585"/>
          </a:xfrm>
          <a:prstGeom prst="rect">
            <a:avLst/>
          </a:prstGeom>
        </p:spPr>
      </p:pic>
      <p:pic>
        <p:nvPicPr>
          <p:cNvPr id="3" name="Picture 2">
            <a:extLst>
              <a:ext uri="{FF2B5EF4-FFF2-40B4-BE49-F238E27FC236}">
                <a16:creationId xmlns:a16="http://schemas.microsoft.com/office/drawing/2014/main" id="{1D72A06D-77B6-CD60-A136-D302B94B07BB}"/>
              </a:ext>
            </a:extLst>
          </p:cNvPr>
          <p:cNvPicPr>
            <a:picLocks noChangeAspect="1"/>
          </p:cNvPicPr>
          <p:nvPr/>
        </p:nvPicPr>
        <p:blipFill>
          <a:blip r:embed="rId3"/>
          <a:stretch>
            <a:fillRect/>
          </a:stretch>
        </p:blipFill>
        <p:spPr>
          <a:xfrm>
            <a:off x="6460490" y="349059"/>
            <a:ext cx="5219676" cy="2847340"/>
          </a:xfrm>
          <a:prstGeom prst="rect">
            <a:avLst/>
          </a:prstGeom>
        </p:spPr>
      </p:pic>
      <p:sp>
        <p:nvSpPr>
          <p:cNvPr id="4" name="TextBox 3">
            <a:extLst>
              <a:ext uri="{FF2B5EF4-FFF2-40B4-BE49-F238E27FC236}">
                <a16:creationId xmlns:a16="http://schemas.microsoft.com/office/drawing/2014/main" id="{65828443-B3C7-C7EC-D8B6-64548004C5B4}"/>
              </a:ext>
            </a:extLst>
          </p:cNvPr>
          <p:cNvSpPr txBox="1"/>
          <p:nvPr/>
        </p:nvSpPr>
        <p:spPr>
          <a:xfrm>
            <a:off x="854015" y="4830792"/>
            <a:ext cx="10343072" cy="923330"/>
          </a:xfrm>
          <a:prstGeom prst="rect">
            <a:avLst/>
          </a:prstGeom>
          <a:noFill/>
        </p:spPr>
        <p:txBody>
          <a:bodyPr wrap="square" rtlCol="0">
            <a:spAutoFit/>
          </a:bodyPr>
          <a:lstStyle/>
          <a:p>
            <a:r>
              <a:rPr lang="en-IN" sz="1800" dirty="0">
                <a:effectLst/>
                <a:latin typeface="Calibri" panose="020F0502020204030204" pitchFamily="34" charset="0"/>
                <a:ea typeface="Calibri" panose="020F0502020204030204" pitchFamily="34" charset="0"/>
                <a:cs typeface="Times New Roman" panose="02020603050405020304" pitchFamily="18" charset="0"/>
              </a:rPr>
              <a:t>We can see the distribution of data on the basis of week days. Sunday registered highest data.</a:t>
            </a:r>
          </a:p>
          <a:p>
            <a:r>
              <a:rPr lang="en-IN" dirty="0">
                <a:latin typeface="Calibri" panose="020F0502020204030204" pitchFamily="34" charset="0"/>
                <a:cs typeface="Times New Roman" panose="02020603050405020304" pitchFamily="18" charset="0"/>
              </a:rPr>
              <a:t>As we can also observe that we have data for only two months, out of which October month has more data comparatively to September month.</a:t>
            </a:r>
            <a:endParaRPr lang="en-IN" dirty="0"/>
          </a:p>
        </p:txBody>
      </p:sp>
    </p:spTree>
    <p:extLst>
      <p:ext uri="{BB962C8B-B14F-4D97-AF65-F5344CB8AC3E}">
        <p14:creationId xmlns:p14="http://schemas.microsoft.com/office/powerpoint/2010/main" val="1770151765"/>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{B93A8CFF-7886-4952-A376-740240DB0E09}tf11437505_win32</Template>
  <TotalTime>128</TotalTime>
  <Words>1831</Words>
  <Application>Microsoft Office PowerPoint</Application>
  <PresentationFormat>Widescreen</PresentationFormat>
  <Paragraphs>79</Paragraphs>
  <Slides>26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Calibri</vt:lpstr>
      <vt:lpstr>Gadugi</vt:lpstr>
      <vt:lpstr>Georgia Pro Cond Light</vt:lpstr>
      <vt:lpstr>Helvetica</vt:lpstr>
      <vt:lpstr>Speak Pro</vt:lpstr>
      <vt:lpstr>Symbol</vt:lpstr>
      <vt:lpstr>Times New Roman</vt:lpstr>
      <vt:lpstr>RetrospectVTI</vt:lpstr>
      <vt:lpstr>Flight Price Prediction Project</vt:lpstr>
      <vt:lpstr>Introduction </vt:lpstr>
      <vt:lpstr>Data Collection</vt:lpstr>
      <vt:lpstr>Data Analysis</vt:lpstr>
      <vt:lpstr>Model Building</vt:lpstr>
      <vt:lpstr>Data Cleaning</vt:lpstr>
      <vt:lpstr>Exploratory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Statistical Description visualization</vt:lpstr>
      <vt:lpstr>Correlation Matrix</vt:lpstr>
      <vt:lpstr>Regression model building: After data cleaning, EDA, data preprocessing which definitely include scaling. We also check for skewness and outliers. When everything looks good, we finally proceed to final model building approach. For that we split our data into training and testing dataset.</vt:lpstr>
      <vt:lpstr>Summarizing Each Model.</vt:lpstr>
      <vt:lpstr>PowerPoint Presentation</vt:lpstr>
      <vt:lpstr>PowerPoint Presentation</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Flight Price Prediction Project</dc:title>
  <dc:creator>khush_khatri@outlook.com</dc:creator>
  <cp:lastModifiedBy>khush_khatri@outlook.com</cp:lastModifiedBy>
  <cp:revision>1</cp:revision>
  <dcterms:created xsi:type="dcterms:W3CDTF">2022-09-28T16:10:39Z</dcterms:created>
  <dcterms:modified xsi:type="dcterms:W3CDTF">2022-09-28T18:19:07Z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